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7" r:id="rId2"/>
    <p:sldId id="258" r:id="rId3"/>
    <p:sldId id="259" r:id="rId4"/>
    <p:sldId id="279" r:id="rId5"/>
    <p:sldId id="1840" r:id="rId6"/>
    <p:sldId id="1900" r:id="rId7"/>
    <p:sldId id="261" r:id="rId8"/>
    <p:sldId id="1831" r:id="rId9"/>
    <p:sldId id="1832" r:id="rId10"/>
    <p:sldId id="1838" r:id="rId11"/>
    <p:sldId id="1839" r:id="rId12"/>
    <p:sldId id="268" r:id="rId13"/>
    <p:sldId id="269" r:id="rId14"/>
    <p:sldId id="1899" r:id="rId15"/>
    <p:sldId id="298" r:id="rId16"/>
    <p:sldId id="299" r:id="rId17"/>
    <p:sldId id="287" r:id="rId18"/>
    <p:sldId id="300" r:id="rId19"/>
    <p:sldId id="1833" r:id="rId20"/>
  </p:sldIdLst>
  <p:sldSz cx="12192000" cy="6858000"/>
  <p:notesSz cx="6858000" cy="9144000"/>
  <p:custDataLst>
    <p:tags r:id="rId22"/>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21D29-CDA2-4E0E-9466-8F6581D107C6}" v="1164" dt="2024-12-04T11:49:08.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697" autoAdjust="0"/>
  </p:normalViewPr>
  <p:slideViewPr>
    <p:cSldViewPr snapToGrid="0">
      <p:cViewPr varScale="1">
        <p:scale>
          <a:sx n="62" d="100"/>
          <a:sy n="62" d="100"/>
        </p:scale>
        <p:origin x="14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microsoft.com/office/2015/10/relationships/revisionInfo" Target="revisionInfo.xml"/></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AD8A8C-89A2-4007-BEE8-4A41E3A11050}" type="doc">
      <dgm:prSet loTypeId="urn:microsoft.com/office/officeart/2005/8/layout/venn1" loCatId="relationship" qsTypeId="urn:microsoft.com/office/officeart/2005/8/quickstyle/simple1" qsCatId="simple" csTypeId="urn:microsoft.com/office/officeart/2005/8/colors/colorful1" csCatId="colorful" phldr="1"/>
      <dgm:spPr/>
    </dgm:pt>
    <dgm:pt modelId="{D12DCF9D-5587-457D-BE11-8AFA4750413D}">
      <dgm:prSet phldrT="[Tekst]" custT="1"/>
      <dgm:spPr/>
      <dgm:t>
        <a:bodyPr/>
        <a:lstStyle/>
        <a:p>
          <a:r>
            <a:rPr lang="da-DK" sz="2500" dirty="0"/>
            <a:t>Kompetence</a:t>
          </a:r>
        </a:p>
        <a:p>
          <a:r>
            <a:rPr lang="da-DK" sz="2000" dirty="0"/>
            <a:t>(udforske)</a:t>
          </a:r>
          <a:r>
            <a:rPr lang="da-DK" sz="2500" dirty="0"/>
            <a:t> </a:t>
          </a:r>
        </a:p>
      </dgm:t>
    </dgm:pt>
    <dgm:pt modelId="{FF64B7A3-554F-4544-A823-2994BE0BE462}" type="parTrans" cxnId="{B0A1993A-20FD-49C7-9B84-B7FF25385A7D}">
      <dgm:prSet/>
      <dgm:spPr/>
      <dgm:t>
        <a:bodyPr/>
        <a:lstStyle/>
        <a:p>
          <a:endParaRPr lang="da-DK"/>
        </a:p>
      </dgm:t>
    </dgm:pt>
    <dgm:pt modelId="{45A8C4DE-E2D7-4D56-9070-153AF5065739}" type="sibTrans" cxnId="{B0A1993A-20FD-49C7-9B84-B7FF25385A7D}">
      <dgm:prSet/>
      <dgm:spPr/>
      <dgm:t>
        <a:bodyPr/>
        <a:lstStyle/>
        <a:p>
          <a:endParaRPr lang="da-DK"/>
        </a:p>
      </dgm:t>
    </dgm:pt>
    <dgm:pt modelId="{552BE096-217E-4B19-8FD3-06EEE92D8122}">
      <dgm:prSet phldrT="[Tekst]" custT="1"/>
      <dgm:spPr/>
      <dgm:t>
        <a:bodyPr/>
        <a:lstStyle/>
        <a:p>
          <a:r>
            <a:rPr lang="da-DK" sz="2500" dirty="0"/>
            <a:t>Autonomi</a:t>
          </a:r>
        </a:p>
        <a:p>
          <a:r>
            <a:rPr lang="da-DK" sz="2000" dirty="0"/>
            <a:t>(Barnets perspektiv)</a:t>
          </a:r>
          <a:endParaRPr lang="da-DK" sz="3100" dirty="0"/>
        </a:p>
      </dgm:t>
    </dgm:pt>
    <dgm:pt modelId="{D50ABA50-FC43-4C9C-80AF-638707AFB22F}" type="parTrans" cxnId="{7B89F1DA-8490-454F-870B-DDA54B99FC77}">
      <dgm:prSet/>
      <dgm:spPr/>
      <dgm:t>
        <a:bodyPr/>
        <a:lstStyle/>
        <a:p>
          <a:endParaRPr lang="da-DK"/>
        </a:p>
      </dgm:t>
    </dgm:pt>
    <dgm:pt modelId="{DAD8ED2A-F61B-4DC7-AAAB-C821B2FE876B}" type="sibTrans" cxnId="{7B89F1DA-8490-454F-870B-DDA54B99FC77}">
      <dgm:prSet/>
      <dgm:spPr/>
      <dgm:t>
        <a:bodyPr/>
        <a:lstStyle/>
        <a:p>
          <a:endParaRPr lang="da-DK"/>
        </a:p>
      </dgm:t>
    </dgm:pt>
    <dgm:pt modelId="{CF1939D5-3FB6-45DC-8508-6C72D9041AED}">
      <dgm:prSet phldrT="[Tekst]" custT="1"/>
      <dgm:spPr/>
      <dgm:t>
        <a:bodyPr/>
        <a:lstStyle/>
        <a:p>
          <a:r>
            <a:rPr lang="da-DK" sz="2500" dirty="0"/>
            <a:t>Samhørighed </a:t>
          </a:r>
        </a:p>
        <a:p>
          <a:r>
            <a:rPr lang="da-DK" sz="2000" dirty="0"/>
            <a:t>(Tryg base)</a:t>
          </a:r>
          <a:endParaRPr lang="da-DK" sz="2500" dirty="0"/>
        </a:p>
      </dgm:t>
    </dgm:pt>
    <dgm:pt modelId="{3E4B543A-AEDD-4EAE-B946-FB23C247CA50}" type="parTrans" cxnId="{506C905F-988D-4346-90DD-09549EEC4601}">
      <dgm:prSet/>
      <dgm:spPr/>
      <dgm:t>
        <a:bodyPr/>
        <a:lstStyle/>
        <a:p>
          <a:endParaRPr lang="da-DK"/>
        </a:p>
      </dgm:t>
    </dgm:pt>
    <dgm:pt modelId="{7381994F-ABF4-404C-83B2-7EEBA220A7D0}" type="sibTrans" cxnId="{506C905F-988D-4346-90DD-09549EEC4601}">
      <dgm:prSet/>
      <dgm:spPr/>
      <dgm:t>
        <a:bodyPr/>
        <a:lstStyle/>
        <a:p>
          <a:endParaRPr lang="da-DK"/>
        </a:p>
      </dgm:t>
    </dgm:pt>
    <dgm:pt modelId="{BE495174-027A-4FE4-830F-2AFA1905C848}" type="pres">
      <dgm:prSet presAssocID="{4FAD8A8C-89A2-4007-BEE8-4A41E3A11050}" presName="compositeShape" presStyleCnt="0">
        <dgm:presLayoutVars>
          <dgm:chMax val="7"/>
          <dgm:dir/>
          <dgm:resizeHandles val="exact"/>
        </dgm:presLayoutVars>
      </dgm:prSet>
      <dgm:spPr/>
    </dgm:pt>
    <dgm:pt modelId="{94A147ED-7445-447B-804A-D8A46901007B}" type="pres">
      <dgm:prSet presAssocID="{D12DCF9D-5587-457D-BE11-8AFA4750413D}" presName="circ1" presStyleLbl="vennNode1" presStyleIdx="0" presStyleCnt="3"/>
      <dgm:spPr/>
    </dgm:pt>
    <dgm:pt modelId="{CA87A538-12E5-4A6E-A075-63F5CD052BD6}" type="pres">
      <dgm:prSet presAssocID="{D12DCF9D-5587-457D-BE11-8AFA4750413D}" presName="circ1Tx" presStyleLbl="revTx" presStyleIdx="0" presStyleCnt="0">
        <dgm:presLayoutVars>
          <dgm:chMax val="0"/>
          <dgm:chPref val="0"/>
          <dgm:bulletEnabled val="1"/>
        </dgm:presLayoutVars>
      </dgm:prSet>
      <dgm:spPr/>
    </dgm:pt>
    <dgm:pt modelId="{0A56BCAB-5652-4C5A-AA47-CC55C7565476}" type="pres">
      <dgm:prSet presAssocID="{552BE096-217E-4B19-8FD3-06EEE92D8122}" presName="circ2" presStyleLbl="vennNode1" presStyleIdx="1" presStyleCnt="3"/>
      <dgm:spPr/>
    </dgm:pt>
    <dgm:pt modelId="{01835C02-B61F-4135-A57F-4B291ABB84D8}" type="pres">
      <dgm:prSet presAssocID="{552BE096-217E-4B19-8FD3-06EEE92D8122}" presName="circ2Tx" presStyleLbl="revTx" presStyleIdx="0" presStyleCnt="0">
        <dgm:presLayoutVars>
          <dgm:chMax val="0"/>
          <dgm:chPref val="0"/>
          <dgm:bulletEnabled val="1"/>
        </dgm:presLayoutVars>
      </dgm:prSet>
      <dgm:spPr/>
    </dgm:pt>
    <dgm:pt modelId="{81FA8FFA-482F-4D52-BDE0-2791D261455F}" type="pres">
      <dgm:prSet presAssocID="{CF1939D5-3FB6-45DC-8508-6C72D9041AED}" presName="circ3" presStyleLbl="vennNode1" presStyleIdx="2" presStyleCnt="3"/>
      <dgm:spPr/>
    </dgm:pt>
    <dgm:pt modelId="{15729EDD-D8C9-44FC-B83E-6BDD72CB3F7C}" type="pres">
      <dgm:prSet presAssocID="{CF1939D5-3FB6-45DC-8508-6C72D9041AED}" presName="circ3Tx" presStyleLbl="revTx" presStyleIdx="0" presStyleCnt="0">
        <dgm:presLayoutVars>
          <dgm:chMax val="0"/>
          <dgm:chPref val="0"/>
          <dgm:bulletEnabled val="1"/>
        </dgm:presLayoutVars>
      </dgm:prSet>
      <dgm:spPr/>
    </dgm:pt>
  </dgm:ptLst>
  <dgm:cxnLst>
    <dgm:cxn modelId="{F080060B-0DAB-4693-A0AF-DA7F5311F5A3}" type="presOf" srcId="{4FAD8A8C-89A2-4007-BEE8-4A41E3A11050}" destId="{BE495174-027A-4FE4-830F-2AFA1905C848}" srcOrd="0" destOrd="0" presId="urn:microsoft.com/office/officeart/2005/8/layout/venn1"/>
    <dgm:cxn modelId="{B0A1993A-20FD-49C7-9B84-B7FF25385A7D}" srcId="{4FAD8A8C-89A2-4007-BEE8-4A41E3A11050}" destId="{D12DCF9D-5587-457D-BE11-8AFA4750413D}" srcOrd="0" destOrd="0" parTransId="{FF64B7A3-554F-4544-A823-2994BE0BE462}" sibTransId="{45A8C4DE-E2D7-4D56-9070-153AF5065739}"/>
    <dgm:cxn modelId="{2A72F95B-6BE3-408E-8BCA-B8071DC70DE8}" type="presOf" srcId="{552BE096-217E-4B19-8FD3-06EEE92D8122}" destId="{0A56BCAB-5652-4C5A-AA47-CC55C7565476}" srcOrd="0" destOrd="0" presId="urn:microsoft.com/office/officeart/2005/8/layout/venn1"/>
    <dgm:cxn modelId="{506C905F-988D-4346-90DD-09549EEC4601}" srcId="{4FAD8A8C-89A2-4007-BEE8-4A41E3A11050}" destId="{CF1939D5-3FB6-45DC-8508-6C72D9041AED}" srcOrd="2" destOrd="0" parTransId="{3E4B543A-AEDD-4EAE-B946-FB23C247CA50}" sibTransId="{7381994F-ABF4-404C-83B2-7EEBA220A7D0}"/>
    <dgm:cxn modelId="{2011D482-67DD-49A0-A635-42170523CB75}" type="presOf" srcId="{D12DCF9D-5587-457D-BE11-8AFA4750413D}" destId="{CA87A538-12E5-4A6E-A075-63F5CD052BD6}" srcOrd="1" destOrd="0" presId="urn:microsoft.com/office/officeart/2005/8/layout/venn1"/>
    <dgm:cxn modelId="{104E989D-1F64-4BD7-AA44-22C414CCAF01}" type="presOf" srcId="{CF1939D5-3FB6-45DC-8508-6C72D9041AED}" destId="{81FA8FFA-482F-4D52-BDE0-2791D261455F}" srcOrd="0" destOrd="0" presId="urn:microsoft.com/office/officeart/2005/8/layout/venn1"/>
    <dgm:cxn modelId="{B795029F-05A7-439F-B1C7-9EEB2EB0C245}" type="presOf" srcId="{D12DCF9D-5587-457D-BE11-8AFA4750413D}" destId="{94A147ED-7445-447B-804A-D8A46901007B}" srcOrd="0" destOrd="0" presId="urn:microsoft.com/office/officeart/2005/8/layout/venn1"/>
    <dgm:cxn modelId="{12BA94D4-CBB5-42C5-A255-43035290932D}" type="presOf" srcId="{CF1939D5-3FB6-45DC-8508-6C72D9041AED}" destId="{15729EDD-D8C9-44FC-B83E-6BDD72CB3F7C}" srcOrd="1" destOrd="0" presId="urn:microsoft.com/office/officeart/2005/8/layout/venn1"/>
    <dgm:cxn modelId="{7B89F1DA-8490-454F-870B-DDA54B99FC77}" srcId="{4FAD8A8C-89A2-4007-BEE8-4A41E3A11050}" destId="{552BE096-217E-4B19-8FD3-06EEE92D8122}" srcOrd="1" destOrd="0" parTransId="{D50ABA50-FC43-4C9C-80AF-638707AFB22F}" sibTransId="{DAD8ED2A-F61B-4DC7-AAAB-C821B2FE876B}"/>
    <dgm:cxn modelId="{5BDC7DFF-5288-48FB-A8DB-7BF5BB88C4A3}" type="presOf" srcId="{552BE096-217E-4B19-8FD3-06EEE92D8122}" destId="{01835C02-B61F-4135-A57F-4B291ABB84D8}" srcOrd="1" destOrd="0" presId="urn:microsoft.com/office/officeart/2005/8/layout/venn1"/>
    <dgm:cxn modelId="{4A6853D1-399C-463E-BB83-B8808D104D2F}" type="presParOf" srcId="{BE495174-027A-4FE4-830F-2AFA1905C848}" destId="{94A147ED-7445-447B-804A-D8A46901007B}" srcOrd="0" destOrd="0" presId="urn:microsoft.com/office/officeart/2005/8/layout/venn1"/>
    <dgm:cxn modelId="{5055D6F7-A0E8-4BF8-A52E-A45C86EE1DEF}" type="presParOf" srcId="{BE495174-027A-4FE4-830F-2AFA1905C848}" destId="{CA87A538-12E5-4A6E-A075-63F5CD052BD6}" srcOrd="1" destOrd="0" presId="urn:microsoft.com/office/officeart/2005/8/layout/venn1"/>
    <dgm:cxn modelId="{CB297FD3-219E-43E8-8563-0C92CC7D9362}" type="presParOf" srcId="{BE495174-027A-4FE4-830F-2AFA1905C848}" destId="{0A56BCAB-5652-4C5A-AA47-CC55C7565476}" srcOrd="2" destOrd="0" presId="urn:microsoft.com/office/officeart/2005/8/layout/venn1"/>
    <dgm:cxn modelId="{D8F46DAB-C017-4860-A5EA-0B4A4DFFEAA7}" type="presParOf" srcId="{BE495174-027A-4FE4-830F-2AFA1905C848}" destId="{01835C02-B61F-4135-A57F-4B291ABB84D8}" srcOrd="3" destOrd="0" presId="urn:microsoft.com/office/officeart/2005/8/layout/venn1"/>
    <dgm:cxn modelId="{BD25262D-BA71-4183-8037-4BA7A44D9F75}" type="presParOf" srcId="{BE495174-027A-4FE4-830F-2AFA1905C848}" destId="{81FA8FFA-482F-4D52-BDE0-2791D261455F}" srcOrd="4" destOrd="0" presId="urn:microsoft.com/office/officeart/2005/8/layout/venn1"/>
    <dgm:cxn modelId="{4D9A2654-60B2-4D5E-A650-D695A98E8DA9}" type="presParOf" srcId="{BE495174-027A-4FE4-830F-2AFA1905C848}" destId="{15729EDD-D8C9-44FC-B83E-6BDD72CB3F7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741183-05A5-6847-811B-16744DDA5398}" type="doc">
      <dgm:prSet loTypeId="urn:microsoft.com/office/officeart/2005/8/layout/vList4" loCatId="" qsTypeId="urn:microsoft.com/office/officeart/2005/8/quickstyle/simple1" qsCatId="simple" csTypeId="urn:microsoft.com/office/officeart/2005/8/colors/colorful2" csCatId="colorful" phldr="1"/>
      <dgm:spPr/>
      <dgm:t>
        <a:bodyPr/>
        <a:lstStyle/>
        <a:p>
          <a:endParaRPr lang="da-DK"/>
        </a:p>
      </dgm:t>
    </dgm:pt>
    <dgm:pt modelId="{03DAE66B-5B8D-C34B-BAAF-EC6DCF8D3928}">
      <dgm:prSet phldrT="[Tekst]"/>
      <dgm:spPr/>
      <dgm:t>
        <a:bodyPr/>
        <a:lstStyle/>
        <a:p>
          <a:pPr rtl="0"/>
          <a:r>
            <a:rPr lang="da-DK" dirty="0">
              <a:latin typeface="+mj-lt"/>
              <a:cs typeface="Calibri" panose="020F0502020204030204" pitchFamily="34" charset="0"/>
            </a:rPr>
            <a:t>Overblik og organisering</a:t>
          </a:r>
        </a:p>
      </dgm:t>
    </dgm:pt>
    <dgm:pt modelId="{C6B53172-767B-2E46-B8AE-E7BF6606C93A}" type="parTrans" cxnId="{A1B4EBB4-864E-8D4E-A965-3F558005ADB2}">
      <dgm:prSet/>
      <dgm:spPr/>
      <dgm:t>
        <a:bodyPr/>
        <a:lstStyle/>
        <a:p>
          <a:endParaRPr lang="da-DK">
            <a:latin typeface="+mj-lt"/>
          </a:endParaRPr>
        </a:p>
      </dgm:t>
    </dgm:pt>
    <dgm:pt modelId="{3BE8A939-837F-C041-87AC-01CEB6B491B4}" type="sibTrans" cxnId="{A1B4EBB4-864E-8D4E-A965-3F558005ADB2}">
      <dgm:prSet/>
      <dgm:spPr/>
      <dgm:t>
        <a:bodyPr/>
        <a:lstStyle/>
        <a:p>
          <a:endParaRPr lang="da-DK">
            <a:latin typeface="+mj-lt"/>
          </a:endParaRPr>
        </a:p>
      </dgm:t>
    </dgm:pt>
    <dgm:pt modelId="{0FE0C99D-BAA3-1C43-A74C-B0E98D87C789}">
      <dgm:prSet phldrT="[Tekst]"/>
      <dgm:spPr/>
      <dgm:t>
        <a:bodyPr/>
        <a:lstStyle/>
        <a:p>
          <a:pPr rtl="0"/>
          <a:r>
            <a:rPr lang="da-DK" dirty="0">
              <a:latin typeface="+mj-lt"/>
              <a:cs typeface="Calibri" panose="020F0502020204030204" pitchFamily="34" charset="0"/>
            </a:rPr>
            <a:t>Støtte til selvregulering</a:t>
          </a:r>
        </a:p>
      </dgm:t>
    </dgm:pt>
    <dgm:pt modelId="{A0497D82-6CF6-FF42-8F99-A4F98B70C522}" type="parTrans" cxnId="{941676B6-8E80-C848-9F4E-F12086654D53}">
      <dgm:prSet/>
      <dgm:spPr/>
      <dgm:t>
        <a:bodyPr/>
        <a:lstStyle/>
        <a:p>
          <a:endParaRPr lang="da-DK">
            <a:latin typeface="+mj-lt"/>
          </a:endParaRPr>
        </a:p>
      </dgm:t>
    </dgm:pt>
    <dgm:pt modelId="{08CDC65A-616D-2141-841E-7E87A9433D9B}" type="sibTrans" cxnId="{941676B6-8E80-C848-9F4E-F12086654D53}">
      <dgm:prSet/>
      <dgm:spPr/>
      <dgm:t>
        <a:bodyPr/>
        <a:lstStyle/>
        <a:p>
          <a:endParaRPr lang="da-DK">
            <a:latin typeface="+mj-lt"/>
          </a:endParaRPr>
        </a:p>
      </dgm:t>
    </dgm:pt>
    <dgm:pt modelId="{9E51A4FE-AC6D-4948-9268-2C60C4275E42}">
      <dgm:prSet phldrT="[Tekst]"/>
      <dgm:spPr/>
      <dgm:t>
        <a:bodyPr/>
        <a:lstStyle/>
        <a:p>
          <a:pPr rtl="0"/>
          <a:r>
            <a:rPr lang="da-DK" dirty="0">
              <a:latin typeface="+mj-lt"/>
              <a:cs typeface="Calibri" panose="020F0502020204030204" pitchFamily="34" charset="0"/>
            </a:rPr>
            <a:t>Positiv kontakt og kommunikation</a:t>
          </a:r>
        </a:p>
      </dgm:t>
    </dgm:pt>
    <dgm:pt modelId="{EE0E2AF6-6FA8-D642-858D-F7712318B3B6}" type="parTrans" cxnId="{613B3C65-4487-A140-BF50-286CEBC8E861}">
      <dgm:prSet/>
      <dgm:spPr/>
      <dgm:t>
        <a:bodyPr/>
        <a:lstStyle/>
        <a:p>
          <a:endParaRPr lang="da-DK">
            <a:latin typeface="+mj-lt"/>
          </a:endParaRPr>
        </a:p>
      </dgm:t>
    </dgm:pt>
    <dgm:pt modelId="{9C398795-022E-CE4C-8502-1857955D52A6}" type="sibTrans" cxnId="{613B3C65-4487-A140-BF50-286CEBC8E861}">
      <dgm:prSet/>
      <dgm:spPr/>
      <dgm:t>
        <a:bodyPr/>
        <a:lstStyle/>
        <a:p>
          <a:endParaRPr lang="da-DK">
            <a:latin typeface="+mj-lt"/>
          </a:endParaRPr>
        </a:p>
      </dgm:t>
    </dgm:pt>
    <dgm:pt modelId="{4211A29C-B928-7B4B-BA8B-7A1F2BE5112C}">
      <dgm:prSet phldrT="[Tekst]"/>
      <dgm:spPr/>
      <dgm:t>
        <a:bodyPr/>
        <a:lstStyle/>
        <a:p>
          <a:pPr rtl="0"/>
          <a:r>
            <a:rPr lang="da-DK" dirty="0">
              <a:latin typeface="+mj-lt"/>
            </a:rPr>
            <a:t>Fællesskabende vi-kultur</a:t>
          </a:r>
        </a:p>
      </dgm:t>
    </dgm:pt>
    <dgm:pt modelId="{5EA37285-BFD5-3442-BF31-209057177584}" type="parTrans" cxnId="{6061A9B9-608C-004B-87B7-ED5D33E29D7C}">
      <dgm:prSet/>
      <dgm:spPr/>
      <dgm:t>
        <a:bodyPr/>
        <a:lstStyle/>
        <a:p>
          <a:endParaRPr lang="da-DK">
            <a:latin typeface="+mj-lt"/>
          </a:endParaRPr>
        </a:p>
      </dgm:t>
    </dgm:pt>
    <dgm:pt modelId="{E62519FD-169C-7F4A-934C-D100921A287F}" type="sibTrans" cxnId="{6061A9B9-608C-004B-87B7-ED5D33E29D7C}">
      <dgm:prSet/>
      <dgm:spPr/>
      <dgm:t>
        <a:bodyPr/>
        <a:lstStyle/>
        <a:p>
          <a:endParaRPr lang="da-DK">
            <a:latin typeface="+mj-lt"/>
          </a:endParaRPr>
        </a:p>
      </dgm:t>
    </dgm:pt>
    <dgm:pt modelId="{5FE8163F-DCB9-904E-960A-F64862F2D0FC}" type="pres">
      <dgm:prSet presAssocID="{E9741183-05A5-6847-811B-16744DDA5398}" presName="linear" presStyleCnt="0">
        <dgm:presLayoutVars>
          <dgm:dir/>
          <dgm:resizeHandles val="exact"/>
        </dgm:presLayoutVars>
      </dgm:prSet>
      <dgm:spPr/>
    </dgm:pt>
    <dgm:pt modelId="{9FB6E4AC-45C3-EA45-9F04-923275883B30}" type="pres">
      <dgm:prSet presAssocID="{03DAE66B-5B8D-C34B-BAAF-EC6DCF8D3928}" presName="comp" presStyleCnt="0"/>
      <dgm:spPr/>
    </dgm:pt>
    <dgm:pt modelId="{B5F9BF46-805F-894D-B538-3E1403A43464}" type="pres">
      <dgm:prSet presAssocID="{03DAE66B-5B8D-C34B-BAAF-EC6DCF8D3928}" presName="box" presStyleLbl="node1" presStyleIdx="0" presStyleCnt="4" custLinFactNeighborX="-887" custLinFactNeighborY="898"/>
      <dgm:spPr/>
    </dgm:pt>
    <dgm:pt modelId="{08FA0380-9233-6F42-B6C9-9B4CBBCFF32B}" type="pres">
      <dgm:prSet presAssocID="{03DAE66B-5B8D-C34B-BAAF-EC6DCF8D3928}" presName="img" presStyleLbl="fgImgPlace1" presStyleIdx="0" presStyleCnt="4"/>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l="-2000" r="-2000"/>
          </a:stretch>
        </a:blipFill>
      </dgm:spPr>
    </dgm:pt>
    <dgm:pt modelId="{CB27F472-7D3C-4B4D-B8FF-2E796A55523A}" type="pres">
      <dgm:prSet presAssocID="{03DAE66B-5B8D-C34B-BAAF-EC6DCF8D3928}" presName="text" presStyleLbl="node1" presStyleIdx="0" presStyleCnt="4">
        <dgm:presLayoutVars>
          <dgm:bulletEnabled val="1"/>
        </dgm:presLayoutVars>
      </dgm:prSet>
      <dgm:spPr/>
    </dgm:pt>
    <dgm:pt modelId="{05FA2A41-E9A9-3F4E-AA84-EE0BC5457B90}" type="pres">
      <dgm:prSet presAssocID="{3BE8A939-837F-C041-87AC-01CEB6B491B4}" presName="spacer" presStyleCnt="0"/>
      <dgm:spPr/>
    </dgm:pt>
    <dgm:pt modelId="{6930F516-791B-0B49-A023-5D09E53BE909}" type="pres">
      <dgm:prSet presAssocID="{0FE0C99D-BAA3-1C43-A74C-B0E98D87C789}" presName="comp" presStyleCnt="0"/>
      <dgm:spPr/>
    </dgm:pt>
    <dgm:pt modelId="{30F4F6B4-C14C-894C-BE9A-F97DE95ECCE6}" type="pres">
      <dgm:prSet presAssocID="{0FE0C99D-BAA3-1C43-A74C-B0E98D87C789}" presName="box" presStyleLbl="node1" presStyleIdx="1" presStyleCnt="4"/>
      <dgm:spPr/>
    </dgm:pt>
    <dgm:pt modelId="{9708908A-5579-A842-9A62-53E91746444E}" type="pres">
      <dgm:prSet presAssocID="{0FE0C99D-BAA3-1C43-A74C-B0E98D87C789}" presName="img" presStyleLbl="fgImgPlace1" presStyleIdx="1" presStyleCnt="4"/>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l="-2000" r="-2000"/>
          </a:stretch>
        </a:blipFill>
      </dgm:spPr>
    </dgm:pt>
    <dgm:pt modelId="{48FEB433-21E8-F546-8992-1D0BC12A46CF}" type="pres">
      <dgm:prSet presAssocID="{0FE0C99D-BAA3-1C43-A74C-B0E98D87C789}" presName="text" presStyleLbl="node1" presStyleIdx="1" presStyleCnt="4">
        <dgm:presLayoutVars>
          <dgm:bulletEnabled val="1"/>
        </dgm:presLayoutVars>
      </dgm:prSet>
      <dgm:spPr/>
    </dgm:pt>
    <dgm:pt modelId="{C60D9C7A-4B9D-AD41-AB2A-4F7C63D6D0B5}" type="pres">
      <dgm:prSet presAssocID="{08CDC65A-616D-2141-841E-7E87A9433D9B}" presName="spacer" presStyleCnt="0"/>
      <dgm:spPr/>
    </dgm:pt>
    <dgm:pt modelId="{00DD4BE2-3A6C-E94D-BE0A-6165C95636A7}" type="pres">
      <dgm:prSet presAssocID="{9E51A4FE-AC6D-4948-9268-2C60C4275E42}" presName="comp" presStyleCnt="0"/>
      <dgm:spPr/>
    </dgm:pt>
    <dgm:pt modelId="{33666391-04A5-4347-B514-FB943D300A6E}" type="pres">
      <dgm:prSet presAssocID="{9E51A4FE-AC6D-4948-9268-2C60C4275E42}" presName="box" presStyleLbl="node1" presStyleIdx="2" presStyleCnt="4"/>
      <dgm:spPr/>
    </dgm:pt>
    <dgm:pt modelId="{30D42BBF-5A04-6140-9D61-020923A99FD5}" type="pres">
      <dgm:prSet presAssocID="{9E51A4FE-AC6D-4948-9268-2C60C4275E42}" presName="img" presStyleLbl="fgImgPlace1" presStyleIdx="2" presStyleCnt="4"/>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l="-2000" r="-2000"/>
          </a:stretch>
        </a:blipFill>
      </dgm:spPr>
    </dgm:pt>
    <dgm:pt modelId="{9E6D062F-4F89-574A-9385-37B767432768}" type="pres">
      <dgm:prSet presAssocID="{9E51A4FE-AC6D-4948-9268-2C60C4275E42}" presName="text" presStyleLbl="node1" presStyleIdx="2" presStyleCnt="4">
        <dgm:presLayoutVars>
          <dgm:bulletEnabled val="1"/>
        </dgm:presLayoutVars>
      </dgm:prSet>
      <dgm:spPr/>
    </dgm:pt>
    <dgm:pt modelId="{2EB37925-2CDF-5F40-AA6A-DE59DFBB8DDE}" type="pres">
      <dgm:prSet presAssocID="{9C398795-022E-CE4C-8502-1857955D52A6}" presName="spacer" presStyleCnt="0"/>
      <dgm:spPr/>
    </dgm:pt>
    <dgm:pt modelId="{3A7C5239-EDDE-644B-8C82-098C87889EC8}" type="pres">
      <dgm:prSet presAssocID="{4211A29C-B928-7B4B-BA8B-7A1F2BE5112C}" presName="comp" presStyleCnt="0"/>
      <dgm:spPr/>
    </dgm:pt>
    <dgm:pt modelId="{06625E8B-EF8C-814B-8FDE-10CBAE27B05C}" type="pres">
      <dgm:prSet presAssocID="{4211A29C-B928-7B4B-BA8B-7A1F2BE5112C}" presName="box" presStyleLbl="node1" presStyleIdx="3" presStyleCnt="4"/>
      <dgm:spPr/>
    </dgm:pt>
    <dgm:pt modelId="{1A9C1DDF-27AF-A546-B295-B025FC941AFA}" type="pres">
      <dgm:prSet presAssocID="{4211A29C-B928-7B4B-BA8B-7A1F2BE5112C}" presName="img" presStyleLbl="fgImgPlac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000" r="-2000"/>
          </a:stretch>
        </a:blipFill>
      </dgm:spPr>
    </dgm:pt>
    <dgm:pt modelId="{CCEA957F-D751-4F4D-8658-F4280A0812C5}" type="pres">
      <dgm:prSet presAssocID="{4211A29C-B928-7B4B-BA8B-7A1F2BE5112C}" presName="text" presStyleLbl="node1" presStyleIdx="3" presStyleCnt="4">
        <dgm:presLayoutVars>
          <dgm:bulletEnabled val="1"/>
        </dgm:presLayoutVars>
      </dgm:prSet>
      <dgm:spPr/>
    </dgm:pt>
  </dgm:ptLst>
  <dgm:cxnLst>
    <dgm:cxn modelId="{32EA0D05-66BC-5549-A496-AC63DC8323F7}" type="presOf" srcId="{03DAE66B-5B8D-C34B-BAAF-EC6DCF8D3928}" destId="{CB27F472-7D3C-4B4D-B8FF-2E796A55523A}" srcOrd="1" destOrd="0" presId="urn:microsoft.com/office/officeart/2005/8/layout/vList4"/>
    <dgm:cxn modelId="{F045F32B-6ABE-1C4F-8898-7421251EA791}" type="presOf" srcId="{0FE0C99D-BAA3-1C43-A74C-B0E98D87C789}" destId="{48FEB433-21E8-F546-8992-1D0BC12A46CF}" srcOrd="1" destOrd="0" presId="urn:microsoft.com/office/officeart/2005/8/layout/vList4"/>
    <dgm:cxn modelId="{DABE3B40-338A-E54D-A765-7183E4AF00F5}" type="presOf" srcId="{03DAE66B-5B8D-C34B-BAAF-EC6DCF8D3928}" destId="{B5F9BF46-805F-894D-B538-3E1403A43464}" srcOrd="0" destOrd="0" presId="urn:microsoft.com/office/officeart/2005/8/layout/vList4"/>
    <dgm:cxn modelId="{613B3C65-4487-A140-BF50-286CEBC8E861}" srcId="{E9741183-05A5-6847-811B-16744DDA5398}" destId="{9E51A4FE-AC6D-4948-9268-2C60C4275E42}" srcOrd="2" destOrd="0" parTransId="{EE0E2AF6-6FA8-D642-858D-F7712318B3B6}" sibTransId="{9C398795-022E-CE4C-8502-1857955D52A6}"/>
    <dgm:cxn modelId="{81FADE65-2E1D-2443-BB93-64EE98190EFB}" type="presOf" srcId="{4211A29C-B928-7B4B-BA8B-7A1F2BE5112C}" destId="{CCEA957F-D751-4F4D-8658-F4280A0812C5}" srcOrd="1" destOrd="0" presId="urn:microsoft.com/office/officeart/2005/8/layout/vList4"/>
    <dgm:cxn modelId="{37D80F76-3A45-FA4A-98F8-253EABC93E3D}" type="presOf" srcId="{9E51A4FE-AC6D-4948-9268-2C60C4275E42}" destId="{33666391-04A5-4347-B514-FB943D300A6E}" srcOrd="0" destOrd="0" presId="urn:microsoft.com/office/officeart/2005/8/layout/vList4"/>
    <dgm:cxn modelId="{60C5FD98-EA99-674B-95AD-3B112764633B}" type="presOf" srcId="{4211A29C-B928-7B4B-BA8B-7A1F2BE5112C}" destId="{06625E8B-EF8C-814B-8FDE-10CBAE27B05C}" srcOrd="0" destOrd="0" presId="urn:microsoft.com/office/officeart/2005/8/layout/vList4"/>
    <dgm:cxn modelId="{E086A3B4-A1C3-F14F-BCA9-91A14129F5E1}" type="presOf" srcId="{9E51A4FE-AC6D-4948-9268-2C60C4275E42}" destId="{9E6D062F-4F89-574A-9385-37B767432768}" srcOrd="1" destOrd="0" presId="urn:microsoft.com/office/officeart/2005/8/layout/vList4"/>
    <dgm:cxn modelId="{A1B4EBB4-864E-8D4E-A965-3F558005ADB2}" srcId="{E9741183-05A5-6847-811B-16744DDA5398}" destId="{03DAE66B-5B8D-C34B-BAAF-EC6DCF8D3928}" srcOrd="0" destOrd="0" parTransId="{C6B53172-767B-2E46-B8AE-E7BF6606C93A}" sibTransId="{3BE8A939-837F-C041-87AC-01CEB6B491B4}"/>
    <dgm:cxn modelId="{941676B6-8E80-C848-9F4E-F12086654D53}" srcId="{E9741183-05A5-6847-811B-16744DDA5398}" destId="{0FE0C99D-BAA3-1C43-A74C-B0E98D87C789}" srcOrd="1" destOrd="0" parTransId="{A0497D82-6CF6-FF42-8F99-A4F98B70C522}" sibTransId="{08CDC65A-616D-2141-841E-7E87A9433D9B}"/>
    <dgm:cxn modelId="{6061A9B9-608C-004B-87B7-ED5D33E29D7C}" srcId="{E9741183-05A5-6847-811B-16744DDA5398}" destId="{4211A29C-B928-7B4B-BA8B-7A1F2BE5112C}" srcOrd="3" destOrd="0" parTransId="{5EA37285-BFD5-3442-BF31-209057177584}" sibTransId="{E62519FD-169C-7F4A-934C-D100921A287F}"/>
    <dgm:cxn modelId="{6DB75CC8-2A05-D84D-BB1C-A12086336BD9}" type="presOf" srcId="{0FE0C99D-BAA3-1C43-A74C-B0E98D87C789}" destId="{30F4F6B4-C14C-894C-BE9A-F97DE95ECCE6}" srcOrd="0" destOrd="0" presId="urn:microsoft.com/office/officeart/2005/8/layout/vList4"/>
    <dgm:cxn modelId="{E3F340DB-A438-7044-AB27-385F5B1CE7A0}" type="presOf" srcId="{E9741183-05A5-6847-811B-16744DDA5398}" destId="{5FE8163F-DCB9-904E-960A-F64862F2D0FC}" srcOrd="0" destOrd="0" presId="urn:microsoft.com/office/officeart/2005/8/layout/vList4"/>
    <dgm:cxn modelId="{BDEAA82A-B56C-A840-9804-133AA25084A4}" type="presParOf" srcId="{5FE8163F-DCB9-904E-960A-F64862F2D0FC}" destId="{9FB6E4AC-45C3-EA45-9F04-923275883B30}" srcOrd="0" destOrd="0" presId="urn:microsoft.com/office/officeart/2005/8/layout/vList4"/>
    <dgm:cxn modelId="{91F2FA3B-866E-8F42-A298-4DD955F0CA06}" type="presParOf" srcId="{9FB6E4AC-45C3-EA45-9F04-923275883B30}" destId="{B5F9BF46-805F-894D-B538-3E1403A43464}" srcOrd="0" destOrd="0" presId="urn:microsoft.com/office/officeart/2005/8/layout/vList4"/>
    <dgm:cxn modelId="{1F61BD91-29B1-5743-929D-70126EA96E8A}" type="presParOf" srcId="{9FB6E4AC-45C3-EA45-9F04-923275883B30}" destId="{08FA0380-9233-6F42-B6C9-9B4CBBCFF32B}" srcOrd="1" destOrd="0" presId="urn:microsoft.com/office/officeart/2005/8/layout/vList4"/>
    <dgm:cxn modelId="{1181EC87-A68F-C04E-83A3-049179CAD92F}" type="presParOf" srcId="{9FB6E4AC-45C3-EA45-9F04-923275883B30}" destId="{CB27F472-7D3C-4B4D-B8FF-2E796A55523A}" srcOrd="2" destOrd="0" presId="urn:microsoft.com/office/officeart/2005/8/layout/vList4"/>
    <dgm:cxn modelId="{FBFC48DE-BD6E-CE4F-ACE7-099BE6497D0C}" type="presParOf" srcId="{5FE8163F-DCB9-904E-960A-F64862F2D0FC}" destId="{05FA2A41-E9A9-3F4E-AA84-EE0BC5457B90}" srcOrd="1" destOrd="0" presId="urn:microsoft.com/office/officeart/2005/8/layout/vList4"/>
    <dgm:cxn modelId="{B737799A-D406-7142-B8AF-D8054E5CC381}" type="presParOf" srcId="{5FE8163F-DCB9-904E-960A-F64862F2D0FC}" destId="{6930F516-791B-0B49-A023-5D09E53BE909}" srcOrd="2" destOrd="0" presId="urn:microsoft.com/office/officeart/2005/8/layout/vList4"/>
    <dgm:cxn modelId="{114B13E1-662D-DB49-997B-6A8D17959783}" type="presParOf" srcId="{6930F516-791B-0B49-A023-5D09E53BE909}" destId="{30F4F6B4-C14C-894C-BE9A-F97DE95ECCE6}" srcOrd="0" destOrd="0" presId="urn:microsoft.com/office/officeart/2005/8/layout/vList4"/>
    <dgm:cxn modelId="{D22BED8E-4325-A244-8535-9511DD9688BE}" type="presParOf" srcId="{6930F516-791B-0B49-A023-5D09E53BE909}" destId="{9708908A-5579-A842-9A62-53E91746444E}" srcOrd="1" destOrd="0" presId="urn:microsoft.com/office/officeart/2005/8/layout/vList4"/>
    <dgm:cxn modelId="{EE323F63-A3AB-CC41-A81A-FB578360E26A}" type="presParOf" srcId="{6930F516-791B-0B49-A023-5D09E53BE909}" destId="{48FEB433-21E8-F546-8992-1D0BC12A46CF}" srcOrd="2" destOrd="0" presId="urn:microsoft.com/office/officeart/2005/8/layout/vList4"/>
    <dgm:cxn modelId="{151D24AD-BEE2-654A-B8D9-B7488374A5D8}" type="presParOf" srcId="{5FE8163F-DCB9-904E-960A-F64862F2D0FC}" destId="{C60D9C7A-4B9D-AD41-AB2A-4F7C63D6D0B5}" srcOrd="3" destOrd="0" presId="urn:microsoft.com/office/officeart/2005/8/layout/vList4"/>
    <dgm:cxn modelId="{25CCBCB5-E30B-3E4E-9000-9F241048FBBA}" type="presParOf" srcId="{5FE8163F-DCB9-904E-960A-F64862F2D0FC}" destId="{00DD4BE2-3A6C-E94D-BE0A-6165C95636A7}" srcOrd="4" destOrd="0" presId="urn:microsoft.com/office/officeart/2005/8/layout/vList4"/>
    <dgm:cxn modelId="{87CDD9A5-F13F-9C40-BCF2-A2FAE6D2F7EE}" type="presParOf" srcId="{00DD4BE2-3A6C-E94D-BE0A-6165C95636A7}" destId="{33666391-04A5-4347-B514-FB943D300A6E}" srcOrd="0" destOrd="0" presId="urn:microsoft.com/office/officeart/2005/8/layout/vList4"/>
    <dgm:cxn modelId="{BC5173D9-BAC7-3744-9704-43D22D560843}" type="presParOf" srcId="{00DD4BE2-3A6C-E94D-BE0A-6165C95636A7}" destId="{30D42BBF-5A04-6140-9D61-020923A99FD5}" srcOrd="1" destOrd="0" presId="urn:microsoft.com/office/officeart/2005/8/layout/vList4"/>
    <dgm:cxn modelId="{1F57467E-72C5-B843-9D4C-1BF9910A0338}" type="presParOf" srcId="{00DD4BE2-3A6C-E94D-BE0A-6165C95636A7}" destId="{9E6D062F-4F89-574A-9385-37B767432768}" srcOrd="2" destOrd="0" presId="urn:microsoft.com/office/officeart/2005/8/layout/vList4"/>
    <dgm:cxn modelId="{B132033E-C49E-BC4F-B10A-430D2874C891}" type="presParOf" srcId="{5FE8163F-DCB9-904E-960A-F64862F2D0FC}" destId="{2EB37925-2CDF-5F40-AA6A-DE59DFBB8DDE}" srcOrd="5" destOrd="0" presId="urn:microsoft.com/office/officeart/2005/8/layout/vList4"/>
    <dgm:cxn modelId="{A914603B-2423-F24A-90CF-0F99062983ED}" type="presParOf" srcId="{5FE8163F-DCB9-904E-960A-F64862F2D0FC}" destId="{3A7C5239-EDDE-644B-8C82-098C87889EC8}" srcOrd="6" destOrd="0" presId="urn:microsoft.com/office/officeart/2005/8/layout/vList4"/>
    <dgm:cxn modelId="{3ECD4746-6874-1E4F-B20A-57AECA5EC534}" type="presParOf" srcId="{3A7C5239-EDDE-644B-8C82-098C87889EC8}" destId="{06625E8B-EF8C-814B-8FDE-10CBAE27B05C}" srcOrd="0" destOrd="0" presId="urn:microsoft.com/office/officeart/2005/8/layout/vList4"/>
    <dgm:cxn modelId="{7BD19C54-ECA1-A74C-BE71-24CA0787A996}" type="presParOf" srcId="{3A7C5239-EDDE-644B-8C82-098C87889EC8}" destId="{1A9C1DDF-27AF-A546-B295-B025FC941AFA}" srcOrd="1" destOrd="0" presId="urn:microsoft.com/office/officeart/2005/8/layout/vList4"/>
    <dgm:cxn modelId="{8EEB54FC-2E9E-EF44-A0B4-F2F2B7B7F847}" type="presParOf" srcId="{3A7C5239-EDDE-644B-8C82-098C87889EC8}" destId="{CCEA957F-D751-4F4D-8658-F4280A0812C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9EEAB2-C172-4121-8874-C5C45A8B928B}" type="doc">
      <dgm:prSet loTypeId="urn:microsoft.com/office/officeart/2005/8/layout/cycle6" loCatId="relationship" qsTypeId="urn:microsoft.com/office/officeart/2005/8/quickstyle/simple1" qsCatId="simple" csTypeId="urn:microsoft.com/office/officeart/2005/8/colors/colorful2" csCatId="colorful" phldr="1"/>
      <dgm:spPr/>
      <dgm:t>
        <a:bodyPr/>
        <a:lstStyle/>
        <a:p>
          <a:endParaRPr lang="da-DK"/>
        </a:p>
      </dgm:t>
    </dgm:pt>
    <dgm:pt modelId="{6264F5D8-C889-45CD-BF70-34FA79BB9D43}">
      <dgm:prSet phldrT="[Tekst]"/>
      <dgm:spPr/>
      <dgm:t>
        <a:bodyPr/>
        <a:lstStyle/>
        <a:p>
          <a:pPr algn="ctr"/>
          <a:r>
            <a:rPr lang="da-DK" dirty="0">
              <a:latin typeface="+mj-lt"/>
              <a:cs typeface="Calibri" panose="020F0502020204030204" pitchFamily="34" charset="0"/>
            </a:rPr>
            <a:t>Sansemotoriske</a:t>
          </a:r>
          <a:r>
            <a:rPr lang="da-DK" dirty="0">
              <a:latin typeface="+mj-lt"/>
            </a:rPr>
            <a:t> udfordringer</a:t>
          </a:r>
        </a:p>
      </dgm:t>
    </dgm:pt>
    <dgm:pt modelId="{81CBE589-2426-427E-9792-D9A8E6E33E08}" type="parTrans" cxnId="{95775F18-87E9-4EEE-990F-003BF6C6545D}">
      <dgm:prSet/>
      <dgm:spPr/>
      <dgm:t>
        <a:bodyPr/>
        <a:lstStyle/>
        <a:p>
          <a:pPr algn="ctr"/>
          <a:endParaRPr lang="da-DK">
            <a:latin typeface="+mj-lt"/>
          </a:endParaRPr>
        </a:p>
      </dgm:t>
    </dgm:pt>
    <dgm:pt modelId="{C3C0505F-4549-414D-BEE6-FFABFCA51B98}" type="sibTrans" cxnId="{95775F18-87E9-4EEE-990F-003BF6C6545D}">
      <dgm:prSet/>
      <dgm:spPr/>
      <dgm:t>
        <a:bodyPr/>
        <a:lstStyle/>
        <a:p>
          <a:pPr algn="ctr"/>
          <a:endParaRPr lang="da-DK">
            <a:latin typeface="+mj-lt"/>
          </a:endParaRPr>
        </a:p>
      </dgm:t>
    </dgm:pt>
    <dgm:pt modelId="{AA60E13C-6575-46D5-80DD-DE01FB392C2B}">
      <dgm:prSet phldrT="[Tekst]"/>
      <dgm:spPr/>
      <dgm:t>
        <a:bodyPr/>
        <a:lstStyle/>
        <a:p>
          <a:pPr algn="ctr"/>
          <a:r>
            <a:rPr lang="da-DK" dirty="0">
              <a:latin typeface="+mj-lt"/>
              <a:cs typeface="Calibri" panose="020F0502020204030204" pitchFamily="34" charset="0"/>
            </a:rPr>
            <a:t>Eksekutive vanskeligheder</a:t>
          </a:r>
        </a:p>
      </dgm:t>
    </dgm:pt>
    <dgm:pt modelId="{1DAE7EDF-FB34-4908-B7BA-64D70AC329E7}" type="parTrans" cxnId="{2A3D5610-59FB-455B-B063-B7C39C2FD857}">
      <dgm:prSet/>
      <dgm:spPr/>
      <dgm:t>
        <a:bodyPr/>
        <a:lstStyle/>
        <a:p>
          <a:pPr algn="ctr"/>
          <a:endParaRPr lang="da-DK">
            <a:latin typeface="+mj-lt"/>
          </a:endParaRPr>
        </a:p>
      </dgm:t>
    </dgm:pt>
    <dgm:pt modelId="{036AC817-1D06-404A-B458-A7A2BC86146B}" type="sibTrans" cxnId="{2A3D5610-59FB-455B-B063-B7C39C2FD857}">
      <dgm:prSet/>
      <dgm:spPr/>
      <dgm:t>
        <a:bodyPr/>
        <a:lstStyle/>
        <a:p>
          <a:pPr algn="ctr"/>
          <a:endParaRPr lang="da-DK">
            <a:latin typeface="+mj-lt"/>
          </a:endParaRPr>
        </a:p>
      </dgm:t>
    </dgm:pt>
    <dgm:pt modelId="{E8F0B18C-5E06-4F95-B570-0D7040141241}">
      <dgm:prSet phldrT="[Tekst]"/>
      <dgm:spPr/>
      <dgm:t>
        <a:bodyPr/>
        <a:lstStyle/>
        <a:p>
          <a:pPr algn="ctr"/>
          <a:r>
            <a:rPr lang="da-DK" dirty="0">
              <a:latin typeface="+mj-lt"/>
              <a:cs typeface="Calibri" panose="020F0502020204030204" pitchFamily="34" charset="0"/>
            </a:rPr>
            <a:t>Svag følelsesregulering</a:t>
          </a:r>
        </a:p>
      </dgm:t>
    </dgm:pt>
    <dgm:pt modelId="{EFD34F3B-104D-4BE3-AD0E-32CF3F8632A5}" type="parTrans" cxnId="{ABD4847D-06DE-44F1-82CB-AC59ADDA1155}">
      <dgm:prSet/>
      <dgm:spPr/>
      <dgm:t>
        <a:bodyPr/>
        <a:lstStyle/>
        <a:p>
          <a:pPr algn="ctr"/>
          <a:endParaRPr lang="da-DK">
            <a:latin typeface="+mj-lt"/>
          </a:endParaRPr>
        </a:p>
      </dgm:t>
    </dgm:pt>
    <dgm:pt modelId="{46B2901C-6EF2-4934-8B26-62D134D0B11F}" type="sibTrans" cxnId="{ABD4847D-06DE-44F1-82CB-AC59ADDA1155}">
      <dgm:prSet/>
      <dgm:spPr/>
      <dgm:t>
        <a:bodyPr/>
        <a:lstStyle/>
        <a:p>
          <a:pPr algn="ctr"/>
          <a:endParaRPr lang="da-DK">
            <a:latin typeface="+mj-lt"/>
          </a:endParaRPr>
        </a:p>
      </dgm:t>
    </dgm:pt>
    <dgm:pt modelId="{B86F8790-43C8-44DC-B521-9BF0E2C791A9}">
      <dgm:prSet phldrT="[Tekst]"/>
      <dgm:spPr/>
      <dgm:t>
        <a:bodyPr/>
        <a:lstStyle/>
        <a:p>
          <a:pPr algn="ctr"/>
          <a:r>
            <a:rPr lang="da-DK" dirty="0">
              <a:latin typeface="+mj-lt"/>
              <a:cs typeface="Calibri" panose="020F0502020204030204" pitchFamily="34" charset="0"/>
            </a:rPr>
            <a:t>Svært ved årsag og virkning</a:t>
          </a:r>
        </a:p>
      </dgm:t>
    </dgm:pt>
    <dgm:pt modelId="{A7C39279-2C23-4B87-9903-6495895AB892}" type="parTrans" cxnId="{2FB4A875-E781-439F-A8EB-333F833C0F01}">
      <dgm:prSet/>
      <dgm:spPr/>
      <dgm:t>
        <a:bodyPr/>
        <a:lstStyle/>
        <a:p>
          <a:pPr algn="ctr"/>
          <a:endParaRPr lang="da-DK">
            <a:latin typeface="+mj-lt"/>
          </a:endParaRPr>
        </a:p>
      </dgm:t>
    </dgm:pt>
    <dgm:pt modelId="{A50362FD-714E-4348-BEFC-E2DAEC2694B7}" type="sibTrans" cxnId="{2FB4A875-E781-439F-A8EB-333F833C0F01}">
      <dgm:prSet/>
      <dgm:spPr/>
      <dgm:t>
        <a:bodyPr/>
        <a:lstStyle/>
        <a:p>
          <a:pPr algn="ctr"/>
          <a:endParaRPr lang="da-DK">
            <a:latin typeface="+mj-lt"/>
          </a:endParaRPr>
        </a:p>
      </dgm:t>
    </dgm:pt>
    <dgm:pt modelId="{4DEA071B-05EC-4A4E-8972-45F28CEA62D4}">
      <dgm:prSet phldrT="[Tekst]"/>
      <dgm:spPr/>
      <dgm:t>
        <a:bodyPr/>
        <a:lstStyle/>
        <a:p>
          <a:pPr algn="ctr"/>
          <a:r>
            <a:rPr lang="da-DK" dirty="0">
              <a:latin typeface="+mj-lt"/>
              <a:cs typeface="Calibri" panose="020F0502020204030204" pitchFamily="34" charset="0"/>
            </a:rPr>
            <a:t>Socialt udfordret</a:t>
          </a:r>
        </a:p>
      </dgm:t>
    </dgm:pt>
    <dgm:pt modelId="{B2F6845B-FAF1-43A2-81EA-73776A76E1D0}" type="parTrans" cxnId="{5D016126-2AFB-4052-AD3C-E708FD35E4D9}">
      <dgm:prSet/>
      <dgm:spPr/>
      <dgm:t>
        <a:bodyPr/>
        <a:lstStyle/>
        <a:p>
          <a:pPr algn="ctr"/>
          <a:endParaRPr lang="da-DK">
            <a:latin typeface="+mj-lt"/>
          </a:endParaRPr>
        </a:p>
      </dgm:t>
    </dgm:pt>
    <dgm:pt modelId="{AE36F1F3-C066-4CA8-B341-9E17BC7D06C7}" type="sibTrans" cxnId="{5D016126-2AFB-4052-AD3C-E708FD35E4D9}">
      <dgm:prSet/>
      <dgm:spPr/>
      <dgm:t>
        <a:bodyPr/>
        <a:lstStyle/>
        <a:p>
          <a:pPr algn="ctr"/>
          <a:endParaRPr lang="da-DK">
            <a:latin typeface="+mj-lt"/>
          </a:endParaRPr>
        </a:p>
      </dgm:t>
    </dgm:pt>
    <dgm:pt modelId="{10BFBD7E-C8C6-46B8-A255-18F022E83BE3}" type="pres">
      <dgm:prSet presAssocID="{869EEAB2-C172-4121-8874-C5C45A8B928B}" presName="cycle" presStyleCnt="0">
        <dgm:presLayoutVars>
          <dgm:dir/>
          <dgm:resizeHandles val="exact"/>
        </dgm:presLayoutVars>
      </dgm:prSet>
      <dgm:spPr/>
    </dgm:pt>
    <dgm:pt modelId="{D50C3DC1-7910-4A2D-A487-B2251E54A0C6}" type="pres">
      <dgm:prSet presAssocID="{6264F5D8-C889-45CD-BF70-34FA79BB9D43}" presName="node" presStyleLbl="node1" presStyleIdx="0" presStyleCnt="5">
        <dgm:presLayoutVars>
          <dgm:bulletEnabled val="1"/>
        </dgm:presLayoutVars>
      </dgm:prSet>
      <dgm:spPr/>
    </dgm:pt>
    <dgm:pt modelId="{4E5E0FE3-7829-45E2-8A1E-03EC2F8E4F40}" type="pres">
      <dgm:prSet presAssocID="{6264F5D8-C889-45CD-BF70-34FA79BB9D43}" presName="spNode" presStyleCnt="0"/>
      <dgm:spPr/>
    </dgm:pt>
    <dgm:pt modelId="{80885CDA-5270-40DD-8F18-BF3DAE73D285}" type="pres">
      <dgm:prSet presAssocID="{C3C0505F-4549-414D-BEE6-FFABFCA51B98}" presName="sibTrans" presStyleLbl="sibTrans1D1" presStyleIdx="0" presStyleCnt="5"/>
      <dgm:spPr/>
    </dgm:pt>
    <dgm:pt modelId="{418847CD-626C-4BAA-A99C-4DD9F812FF7F}" type="pres">
      <dgm:prSet presAssocID="{AA60E13C-6575-46D5-80DD-DE01FB392C2B}" presName="node" presStyleLbl="node1" presStyleIdx="1" presStyleCnt="5">
        <dgm:presLayoutVars>
          <dgm:bulletEnabled val="1"/>
        </dgm:presLayoutVars>
      </dgm:prSet>
      <dgm:spPr/>
    </dgm:pt>
    <dgm:pt modelId="{04613FDA-C166-4C8C-A1C5-591C22AC84DB}" type="pres">
      <dgm:prSet presAssocID="{AA60E13C-6575-46D5-80DD-DE01FB392C2B}" presName="spNode" presStyleCnt="0"/>
      <dgm:spPr/>
    </dgm:pt>
    <dgm:pt modelId="{D77C645B-FDFF-4637-8207-11B041E3B906}" type="pres">
      <dgm:prSet presAssocID="{036AC817-1D06-404A-B458-A7A2BC86146B}" presName="sibTrans" presStyleLbl="sibTrans1D1" presStyleIdx="1" presStyleCnt="5"/>
      <dgm:spPr/>
    </dgm:pt>
    <dgm:pt modelId="{4538AA19-D5F8-4F9F-AD2D-906F23B93AF2}" type="pres">
      <dgm:prSet presAssocID="{E8F0B18C-5E06-4F95-B570-0D7040141241}" presName="node" presStyleLbl="node1" presStyleIdx="2" presStyleCnt="5">
        <dgm:presLayoutVars>
          <dgm:bulletEnabled val="1"/>
        </dgm:presLayoutVars>
      </dgm:prSet>
      <dgm:spPr/>
    </dgm:pt>
    <dgm:pt modelId="{C47FB784-55EC-4316-B5B1-98CF96F0711A}" type="pres">
      <dgm:prSet presAssocID="{E8F0B18C-5E06-4F95-B570-0D7040141241}" presName="spNode" presStyleCnt="0"/>
      <dgm:spPr/>
    </dgm:pt>
    <dgm:pt modelId="{8A043055-52A7-42AB-AF5E-A42EFAB96128}" type="pres">
      <dgm:prSet presAssocID="{46B2901C-6EF2-4934-8B26-62D134D0B11F}" presName="sibTrans" presStyleLbl="sibTrans1D1" presStyleIdx="2" presStyleCnt="5"/>
      <dgm:spPr/>
    </dgm:pt>
    <dgm:pt modelId="{1CA90132-2A70-4DEF-B55F-CCE2E135C35E}" type="pres">
      <dgm:prSet presAssocID="{B86F8790-43C8-44DC-B521-9BF0E2C791A9}" presName="node" presStyleLbl="node1" presStyleIdx="3" presStyleCnt="5">
        <dgm:presLayoutVars>
          <dgm:bulletEnabled val="1"/>
        </dgm:presLayoutVars>
      </dgm:prSet>
      <dgm:spPr/>
    </dgm:pt>
    <dgm:pt modelId="{3AF0EAB5-8B2F-4E86-B339-4BD57B4ADE02}" type="pres">
      <dgm:prSet presAssocID="{B86F8790-43C8-44DC-B521-9BF0E2C791A9}" presName="spNode" presStyleCnt="0"/>
      <dgm:spPr/>
    </dgm:pt>
    <dgm:pt modelId="{A92FAD1D-0B7A-46D9-BA3B-B5462E702F5C}" type="pres">
      <dgm:prSet presAssocID="{A50362FD-714E-4348-BEFC-E2DAEC2694B7}" presName="sibTrans" presStyleLbl="sibTrans1D1" presStyleIdx="3" presStyleCnt="5"/>
      <dgm:spPr/>
    </dgm:pt>
    <dgm:pt modelId="{D309CD22-642B-4F4C-B5BC-2C997A266696}" type="pres">
      <dgm:prSet presAssocID="{4DEA071B-05EC-4A4E-8972-45F28CEA62D4}" presName="node" presStyleLbl="node1" presStyleIdx="4" presStyleCnt="5">
        <dgm:presLayoutVars>
          <dgm:bulletEnabled val="1"/>
        </dgm:presLayoutVars>
      </dgm:prSet>
      <dgm:spPr/>
    </dgm:pt>
    <dgm:pt modelId="{14225A11-911E-4A36-91B2-1129D9499BC5}" type="pres">
      <dgm:prSet presAssocID="{4DEA071B-05EC-4A4E-8972-45F28CEA62D4}" presName="spNode" presStyleCnt="0"/>
      <dgm:spPr/>
    </dgm:pt>
    <dgm:pt modelId="{FF6102FB-6539-4EFE-BBD9-C742394DBDC1}" type="pres">
      <dgm:prSet presAssocID="{AE36F1F3-C066-4CA8-B341-9E17BC7D06C7}" presName="sibTrans" presStyleLbl="sibTrans1D1" presStyleIdx="4" presStyleCnt="5"/>
      <dgm:spPr/>
    </dgm:pt>
  </dgm:ptLst>
  <dgm:cxnLst>
    <dgm:cxn modelId="{2A3D5610-59FB-455B-B063-B7C39C2FD857}" srcId="{869EEAB2-C172-4121-8874-C5C45A8B928B}" destId="{AA60E13C-6575-46D5-80DD-DE01FB392C2B}" srcOrd="1" destOrd="0" parTransId="{1DAE7EDF-FB34-4908-B7BA-64D70AC329E7}" sibTransId="{036AC817-1D06-404A-B458-A7A2BC86146B}"/>
    <dgm:cxn modelId="{B001D912-489D-4EEE-8D55-E7FFC517486E}" type="presOf" srcId="{A50362FD-714E-4348-BEFC-E2DAEC2694B7}" destId="{A92FAD1D-0B7A-46D9-BA3B-B5462E702F5C}" srcOrd="0" destOrd="0" presId="urn:microsoft.com/office/officeart/2005/8/layout/cycle6"/>
    <dgm:cxn modelId="{95775F18-87E9-4EEE-990F-003BF6C6545D}" srcId="{869EEAB2-C172-4121-8874-C5C45A8B928B}" destId="{6264F5D8-C889-45CD-BF70-34FA79BB9D43}" srcOrd="0" destOrd="0" parTransId="{81CBE589-2426-427E-9792-D9A8E6E33E08}" sibTransId="{C3C0505F-4549-414D-BEE6-FFABFCA51B98}"/>
    <dgm:cxn modelId="{0B8B1A20-354F-49B1-BC99-0FC0C7A9E78B}" type="presOf" srcId="{AA60E13C-6575-46D5-80DD-DE01FB392C2B}" destId="{418847CD-626C-4BAA-A99C-4DD9F812FF7F}" srcOrd="0" destOrd="0" presId="urn:microsoft.com/office/officeart/2005/8/layout/cycle6"/>
    <dgm:cxn modelId="{5D016126-2AFB-4052-AD3C-E708FD35E4D9}" srcId="{869EEAB2-C172-4121-8874-C5C45A8B928B}" destId="{4DEA071B-05EC-4A4E-8972-45F28CEA62D4}" srcOrd="4" destOrd="0" parTransId="{B2F6845B-FAF1-43A2-81EA-73776A76E1D0}" sibTransId="{AE36F1F3-C066-4CA8-B341-9E17BC7D06C7}"/>
    <dgm:cxn modelId="{F0E49F3C-6B0C-47FA-B51B-FD98C112EE1E}" type="presOf" srcId="{6264F5D8-C889-45CD-BF70-34FA79BB9D43}" destId="{D50C3DC1-7910-4A2D-A487-B2251E54A0C6}" srcOrd="0" destOrd="0" presId="urn:microsoft.com/office/officeart/2005/8/layout/cycle6"/>
    <dgm:cxn modelId="{8BCEE03F-DDA5-4948-818A-3A059A20C879}" type="presOf" srcId="{AE36F1F3-C066-4CA8-B341-9E17BC7D06C7}" destId="{FF6102FB-6539-4EFE-BBD9-C742394DBDC1}" srcOrd="0" destOrd="0" presId="urn:microsoft.com/office/officeart/2005/8/layout/cycle6"/>
    <dgm:cxn modelId="{C0366962-36A7-4422-8B87-09EAE69D738E}" type="presOf" srcId="{C3C0505F-4549-414D-BEE6-FFABFCA51B98}" destId="{80885CDA-5270-40DD-8F18-BF3DAE73D285}" srcOrd="0" destOrd="0" presId="urn:microsoft.com/office/officeart/2005/8/layout/cycle6"/>
    <dgm:cxn modelId="{0318756F-DF42-49E6-87C3-0AC28F6D77D8}" type="presOf" srcId="{4DEA071B-05EC-4A4E-8972-45F28CEA62D4}" destId="{D309CD22-642B-4F4C-B5BC-2C997A266696}" srcOrd="0" destOrd="0" presId="urn:microsoft.com/office/officeart/2005/8/layout/cycle6"/>
    <dgm:cxn modelId="{1A025872-73F2-40B9-9DA4-DC5D8EBACD06}" type="presOf" srcId="{46B2901C-6EF2-4934-8B26-62D134D0B11F}" destId="{8A043055-52A7-42AB-AF5E-A42EFAB96128}" srcOrd="0" destOrd="0" presId="urn:microsoft.com/office/officeart/2005/8/layout/cycle6"/>
    <dgm:cxn modelId="{2FB4A875-E781-439F-A8EB-333F833C0F01}" srcId="{869EEAB2-C172-4121-8874-C5C45A8B928B}" destId="{B86F8790-43C8-44DC-B521-9BF0E2C791A9}" srcOrd="3" destOrd="0" parTransId="{A7C39279-2C23-4B87-9903-6495895AB892}" sibTransId="{A50362FD-714E-4348-BEFC-E2DAEC2694B7}"/>
    <dgm:cxn modelId="{ABD4847D-06DE-44F1-82CB-AC59ADDA1155}" srcId="{869EEAB2-C172-4121-8874-C5C45A8B928B}" destId="{E8F0B18C-5E06-4F95-B570-0D7040141241}" srcOrd="2" destOrd="0" parTransId="{EFD34F3B-104D-4BE3-AD0E-32CF3F8632A5}" sibTransId="{46B2901C-6EF2-4934-8B26-62D134D0B11F}"/>
    <dgm:cxn modelId="{6EC6968F-A4BD-4236-BB6B-E6C53CC2695E}" type="presOf" srcId="{036AC817-1D06-404A-B458-A7A2BC86146B}" destId="{D77C645B-FDFF-4637-8207-11B041E3B906}" srcOrd="0" destOrd="0" presId="urn:microsoft.com/office/officeart/2005/8/layout/cycle6"/>
    <dgm:cxn modelId="{CF6B9397-8D04-4F4A-A6A4-1F326FE6B71E}" type="presOf" srcId="{869EEAB2-C172-4121-8874-C5C45A8B928B}" destId="{10BFBD7E-C8C6-46B8-A255-18F022E83BE3}" srcOrd="0" destOrd="0" presId="urn:microsoft.com/office/officeart/2005/8/layout/cycle6"/>
    <dgm:cxn modelId="{040CB6B0-FE01-44C9-A4C2-22F2EC135C5C}" type="presOf" srcId="{E8F0B18C-5E06-4F95-B570-0D7040141241}" destId="{4538AA19-D5F8-4F9F-AD2D-906F23B93AF2}" srcOrd="0" destOrd="0" presId="urn:microsoft.com/office/officeart/2005/8/layout/cycle6"/>
    <dgm:cxn modelId="{E0E72EE2-8945-45BD-AA56-A12DA7B320D5}" type="presOf" srcId="{B86F8790-43C8-44DC-B521-9BF0E2C791A9}" destId="{1CA90132-2A70-4DEF-B55F-CCE2E135C35E}" srcOrd="0" destOrd="0" presId="urn:microsoft.com/office/officeart/2005/8/layout/cycle6"/>
    <dgm:cxn modelId="{F38A4353-97D7-4B8A-8FF8-E96866A59D30}" type="presParOf" srcId="{10BFBD7E-C8C6-46B8-A255-18F022E83BE3}" destId="{D50C3DC1-7910-4A2D-A487-B2251E54A0C6}" srcOrd="0" destOrd="0" presId="urn:microsoft.com/office/officeart/2005/8/layout/cycle6"/>
    <dgm:cxn modelId="{6E35ED17-FAF2-4FBD-8A83-542FC21E0C1E}" type="presParOf" srcId="{10BFBD7E-C8C6-46B8-A255-18F022E83BE3}" destId="{4E5E0FE3-7829-45E2-8A1E-03EC2F8E4F40}" srcOrd="1" destOrd="0" presId="urn:microsoft.com/office/officeart/2005/8/layout/cycle6"/>
    <dgm:cxn modelId="{FAAA05F6-36DC-4238-B6E5-2F7EDCED3C81}" type="presParOf" srcId="{10BFBD7E-C8C6-46B8-A255-18F022E83BE3}" destId="{80885CDA-5270-40DD-8F18-BF3DAE73D285}" srcOrd="2" destOrd="0" presId="urn:microsoft.com/office/officeart/2005/8/layout/cycle6"/>
    <dgm:cxn modelId="{F3BAD38A-8982-45F9-8AA4-DCDEF5EC6804}" type="presParOf" srcId="{10BFBD7E-C8C6-46B8-A255-18F022E83BE3}" destId="{418847CD-626C-4BAA-A99C-4DD9F812FF7F}" srcOrd="3" destOrd="0" presId="urn:microsoft.com/office/officeart/2005/8/layout/cycle6"/>
    <dgm:cxn modelId="{97D22191-BE77-40F7-ACD8-FDE460ABD78C}" type="presParOf" srcId="{10BFBD7E-C8C6-46B8-A255-18F022E83BE3}" destId="{04613FDA-C166-4C8C-A1C5-591C22AC84DB}" srcOrd="4" destOrd="0" presId="urn:microsoft.com/office/officeart/2005/8/layout/cycle6"/>
    <dgm:cxn modelId="{F352FB5D-40C8-48FA-A44A-B5F7DC2D4BD9}" type="presParOf" srcId="{10BFBD7E-C8C6-46B8-A255-18F022E83BE3}" destId="{D77C645B-FDFF-4637-8207-11B041E3B906}" srcOrd="5" destOrd="0" presId="urn:microsoft.com/office/officeart/2005/8/layout/cycle6"/>
    <dgm:cxn modelId="{49C501E3-F4D7-4A21-9EFC-40A11BAFBEE6}" type="presParOf" srcId="{10BFBD7E-C8C6-46B8-A255-18F022E83BE3}" destId="{4538AA19-D5F8-4F9F-AD2D-906F23B93AF2}" srcOrd="6" destOrd="0" presId="urn:microsoft.com/office/officeart/2005/8/layout/cycle6"/>
    <dgm:cxn modelId="{B4C6DC43-D06E-489C-9E9F-7A71755C7B14}" type="presParOf" srcId="{10BFBD7E-C8C6-46B8-A255-18F022E83BE3}" destId="{C47FB784-55EC-4316-B5B1-98CF96F0711A}" srcOrd="7" destOrd="0" presId="urn:microsoft.com/office/officeart/2005/8/layout/cycle6"/>
    <dgm:cxn modelId="{C57797F0-87EC-45E0-972B-D9B090657524}" type="presParOf" srcId="{10BFBD7E-C8C6-46B8-A255-18F022E83BE3}" destId="{8A043055-52A7-42AB-AF5E-A42EFAB96128}" srcOrd="8" destOrd="0" presId="urn:microsoft.com/office/officeart/2005/8/layout/cycle6"/>
    <dgm:cxn modelId="{C7E9A355-E1E1-484D-8E5E-BC557B7C49AB}" type="presParOf" srcId="{10BFBD7E-C8C6-46B8-A255-18F022E83BE3}" destId="{1CA90132-2A70-4DEF-B55F-CCE2E135C35E}" srcOrd="9" destOrd="0" presId="urn:microsoft.com/office/officeart/2005/8/layout/cycle6"/>
    <dgm:cxn modelId="{C96B6945-220B-472A-822A-036634D8908F}" type="presParOf" srcId="{10BFBD7E-C8C6-46B8-A255-18F022E83BE3}" destId="{3AF0EAB5-8B2F-4E86-B339-4BD57B4ADE02}" srcOrd="10" destOrd="0" presId="urn:microsoft.com/office/officeart/2005/8/layout/cycle6"/>
    <dgm:cxn modelId="{0C5EE574-8654-46CF-837E-80ABC3028FF8}" type="presParOf" srcId="{10BFBD7E-C8C6-46B8-A255-18F022E83BE3}" destId="{A92FAD1D-0B7A-46D9-BA3B-B5462E702F5C}" srcOrd="11" destOrd="0" presId="urn:microsoft.com/office/officeart/2005/8/layout/cycle6"/>
    <dgm:cxn modelId="{16DC0730-337E-4B06-9C1D-C769079ADF0D}" type="presParOf" srcId="{10BFBD7E-C8C6-46B8-A255-18F022E83BE3}" destId="{D309CD22-642B-4F4C-B5BC-2C997A266696}" srcOrd="12" destOrd="0" presId="urn:microsoft.com/office/officeart/2005/8/layout/cycle6"/>
    <dgm:cxn modelId="{C5042FAF-B1F0-4D66-880C-6C726A42F4E8}" type="presParOf" srcId="{10BFBD7E-C8C6-46B8-A255-18F022E83BE3}" destId="{14225A11-911E-4A36-91B2-1129D9499BC5}" srcOrd="13" destOrd="0" presId="urn:microsoft.com/office/officeart/2005/8/layout/cycle6"/>
    <dgm:cxn modelId="{C4275F57-55F4-4BE7-A6EE-C0C0D8AB7B43}" type="presParOf" srcId="{10BFBD7E-C8C6-46B8-A255-18F022E83BE3}" destId="{FF6102FB-6539-4EFE-BBD9-C742394DBDC1}"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147ED-7445-447B-804A-D8A46901007B}">
      <dsp:nvSpPr>
        <dsp:cNvPr id="0" name=""/>
        <dsp:cNvSpPr/>
      </dsp:nvSpPr>
      <dsp:spPr>
        <a:xfrm>
          <a:off x="2438399" y="67733"/>
          <a:ext cx="3251200" cy="32512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da-DK" sz="2500" kern="1200" dirty="0"/>
            <a:t>Kompetence</a:t>
          </a:r>
        </a:p>
        <a:p>
          <a:pPr marL="0" lvl="0" indent="0" algn="ctr" defTabSz="1111250">
            <a:lnSpc>
              <a:spcPct val="90000"/>
            </a:lnSpc>
            <a:spcBef>
              <a:spcPct val="0"/>
            </a:spcBef>
            <a:spcAft>
              <a:spcPct val="35000"/>
            </a:spcAft>
            <a:buNone/>
          </a:pPr>
          <a:r>
            <a:rPr lang="da-DK" sz="2000" kern="1200" dirty="0"/>
            <a:t>(udforske)</a:t>
          </a:r>
          <a:r>
            <a:rPr lang="da-DK" sz="2500" kern="1200" dirty="0"/>
            <a:t> </a:t>
          </a:r>
        </a:p>
      </dsp:txBody>
      <dsp:txXfrm>
        <a:off x="2871893" y="636693"/>
        <a:ext cx="2384213" cy="1463040"/>
      </dsp:txXfrm>
    </dsp:sp>
    <dsp:sp modelId="{0A56BCAB-5652-4C5A-AA47-CC55C7565476}">
      <dsp:nvSpPr>
        <dsp:cNvPr id="0" name=""/>
        <dsp:cNvSpPr/>
      </dsp:nvSpPr>
      <dsp:spPr>
        <a:xfrm>
          <a:off x="3611541" y="2099733"/>
          <a:ext cx="3251200" cy="3251200"/>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da-DK" sz="2500" kern="1200" dirty="0"/>
            <a:t>Autonomi</a:t>
          </a:r>
        </a:p>
        <a:p>
          <a:pPr marL="0" lvl="0" indent="0" algn="ctr" defTabSz="1111250">
            <a:lnSpc>
              <a:spcPct val="90000"/>
            </a:lnSpc>
            <a:spcBef>
              <a:spcPct val="0"/>
            </a:spcBef>
            <a:spcAft>
              <a:spcPct val="35000"/>
            </a:spcAft>
            <a:buNone/>
          </a:pPr>
          <a:r>
            <a:rPr lang="da-DK" sz="2000" kern="1200" dirty="0"/>
            <a:t>(Barnets perspektiv)</a:t>
          </a:r>
          <a:endParaRPr lang="da-DK" sz="3100" kern="1200" dirty="0"/>
        </a:p>
      </dsp:txBody>
      <dsp:txXfrm>
        <a:off x="4605866" y="2939626"/>
        <a:ext cx="1950720" cy="1788160"/>
      </dsp:txXfrm>
    </dsp:sp>
    <dsp:sp modelId="{81FA8FFA-482F-4D52-BDE0-2791D261455F}">
      <dsp:nvSpPr>
        <dsp:cNvPr id="0" name=""/>
        <dsp:cNvSpPr/>
      </dsp:nvSpPr>
      <dsp:spPr>
        <a:xfrm>
          <a:off x="1265258" y="2099733"/>
          <a:ext cx="3251200" cy="325120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da-DK" sz="2500" kern="1200" dirty="0"/>
            <a:t>Samhørighed </a:t>
          </a:r>
        </a:p>
        <a:p>
          <a:pPr marL="0" lvl="0" indent="0" algn="ctr" defTabSz="1111250">
            <a:lnSpc>
              <a:spcPct val="90000"/>
            </a:lnSpc>
            <a:spcBef>
              <a:spcPct val="0"/>
            </a:spcBef>
            <a:spcAft>
              <a:spcPct val="35000"/>
            </a:spcAft>
            <a:buNone/>
          </a:pPr>
          <a:r>
            <a:rPr lang="da-DK" sz="2000" kern="1200" dirty="0"/>
            <a:t>(Tryg base)</a:t>
          </a:r>
          <a:endParaRPr lang="da-DK" sz="2500" kern="1200" dirty="0"/>
        </a:p>
      </dsp:txBody>
      <dsp:txXfrm>
        <a:off x="1571413" y="2939626"/>
        <a:ext cx="1950720" cy="17881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9BF46-805F-894D-B538-3E1403A43464}">
      <dsp:nvSpPr>
        <dsp:cNvPr id="0" name=""/>
        <dsp:cNvSpPr/>
      </dsp:nvSpPr>
      <dsp:spPr>
        <a:xfrm>
          <a:off x="0" y="7744"/>
          <a:ext cx="3495136" cy="8624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a-DK" sz="2400" kern="1200" dirty="0">
              <a:latin typeface="+mj-lt"/>
              <a:cs typeface="Calibri" panose="020F0502020204030204" pitchFamily="34" charset="0"/>
            </a:rPr>
            <a:t>Overblik og organisering</a:t>
          </a:r>
        </a:p>
      </dsp:txBody>
      <dsp:txXfrm>
        <a:off x="785273" y="7744"/>
        <a:ext cx="2709862" cy="862463"/>
      </dsp:txXfrm>
    </dsp:sp>
    <dsp:sp modelId="{08FA0380-9233-6F42-B6C9-9B4CBBCFF32B}">
      <dsp:nvSpPr>
        <dsp:cNvPr id="0" name=""/>
        <dsp:cNvSpPr/>
      </dsp:nvSpPr>
      <dsp:spPr>
        <a:xfrm>
          <a:off x="86246" y="86246"/>
          <a:ext cx="699027" cy="689970"/>
        </a:xfrm>
        <a:prstGeom prst="roundRect">
          <a:avLst>
            <a:gd name="adj" fmla="val 10000"/>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F4F6B4-C14C-894C-BE9A-F97DE95ECCE6}">
      <dsp:nvSpPr>
        <dsp:cNvPr id="0" name=""/>
        <dsp:cNvSpPr/>
      </dsp:nvSpPr>
      <dsp:spPr>
        <a:xfrm>
          <a:off x="0" y="948709"/>
          <a:ext cx="3495136" cy="862463"/>
        </a:xfrm>
        <a:prstGeom prst="roundRect">
          <a:avLst>
            <a:gd name="adj" fmla="val 10000"/>
          </a:avLst>
        </a:prstGeom>
        <a:solidFill>
          <a:schemeClr val="accent2">
            <a:hueOff val="-1873135"/>
            <a:satOff val="2353"/>
            <a:lumOff val="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a-DK" sz="2400" kern="1200" dirty="0">
              <a:latin typeface="+mj-lt"/>
              <a:cs typeface="Calibri" panose="020F0502020204030204" pitchFamily="34" charset="0"/>
            </a:rPr>
            <a:t>Støtte til selvregulering</a:t>
          </a:r>
        </a:p>
      </dsp:txBody>
      <dsp:txXfrm>
        <a:off x="785273" y="948709"/>
        <a:ext cx="2709862" cy="862463"/>
      </dsp:txXfrm>
    </dsp:sp>
    <dsp:sp modelId="{9708908A-5579-A842-9A62-53E91746444E}">
      <dsp:nvSpPr>
        <dsp:cNvPr id="0" name=""/>
        <dsp:cNvSpPr/>
      </dsp:nvSpPr>
      <dsp:spPr>
        <a:xfrm>
          <a:off x="86246" y="1034956"/>
          <a:ext cx="699027" cy="689970"/>
        </a:xfrm>
        <a:prstGeom prst="roundRect">
          <a:avLst>
            <a:gd name="adj" fmla="val 10000"/>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666391-04A5-4347-B514-FB943D300A6E}">
      <dsp:nvSpPr>
        <dsp:cNvPr id="0" name=""/>
        <dsp:cNvSpPr/>
      </dsp:nvSpPr>
      <dsp:spPr>
        <a:xfrm>
          <a:off x="0" y="1897419"/>
          <a:ext cx="3495136" cy="862463"/>
        </a:xfrm>
        <a:prstGeom prst="roundRect">
          <a:avLst>
            <a:gd name="adj" fmla="val 10000"/>
          </a:avLst>
        </a:prstGeom>
        <a:solidFill>
          <a:schemeClr val="accent2">
            <a:hueOff val="-3746271"/>
            <a:satOff val="4706"/>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a-DK" sz="2400" kern="1200" dirty="0">
              <a:latin typeface="+mj-lt"/>
              <a:cs typeface="Calibri" panose="020F0502020204030204" pitchFamily="34" charset="0"/>
            </a:rPr>
            <a:t>Positiv kontakt og kommunikation</a:t>
          </a:r>
        </a:p>
      </dsp:txBody>
      <dsp:txXfrm>
        <a:off x="785273" y="1897419"/>
        <a:ext cx="2709862" cy="862463"/>
      </dsp:txXfrm>
    </dsp:sp>
    <dsp:sp modelId="{30D42BBF-5A04-6140-9D61-020923A99FD5}">
      <dsp:nvSpPr>
        <dsp:cNvPr id="0" name=""/>
        <dsp:cNvSpPr/>
      </dsp:nvSpPr>
      <dsp:spPr>
        <a:xfrm>
          <a:off x="86246" y="1983665"/>
          <a:ext cx="699027" cy="689970"/>
        </a:xfrm>
        <a:prstGeom prst="roundRect">
          <a:avLst>
            <a:gd name="adj" fmla="val 10000"/>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625E8B-EF8C-814B-8FDE-10CBAE27B05C}">
      <dsp:nvSpPr>
        <dsp:cNvPr id="0" name=""/>
        <dsp:cNvSpPr/>
      </dsp:nvSpPr>
      <dsp:spPr>
        <a:xfrm>
          <a:off x="0" y="2846129"/>
          <a:ext cx="3495136" cy="862463"/>
        </a:xfrm>
        <a:prstGeom prst="roundRect">
          <a:avLst>
            <a:gd name="adj" fmla="val 10000"/>
          </a:avLst>
        </a:prstGeom>
        <a:solidFill>
          <a:schemeClr val="accent2">
            <a:hueOff val="-5619406"/>
            <a:satOff val="7059"/>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a-DK" sz="2400" kern="1200" dirty="0">
              <a:latin typeface="+mj-lt"/>
            </a:rPr>
            <a:t>Fællesskabende vi-kultur</a:t>
          </a:r>
        </a:p>
      </dsp:txBody>
      <dsp:txXfrm>
        <a:off x="785273" y="2846129"/>
        <a:ext cx="2709862" cy="862463"/>
      </dsp:txXfrm>
    </dsp:sp>
    <dsp:sp modelId="{1A9C1DDF-27AF-A546-B295-B025FC941AFA}">
      <dsp:nvSpPr>
        <dsp:cNvPr id="0" name=""/>
        <dsp:cNvSpPr/>
      </dsp:nvSpPr>
      <dsp:spPr>
        <a:xfrm>
          <a:off x="86246" y="2932375"/>
          <a:ext cx="699027" cy="689970"/>
        </a:xfrm>
        <a:prstGeom prst="roundRect">
          <a:avLst>
            <a:gd name="adj" fmla="val 10000"/>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C3DC1-7910-4A2D-A487-B2251E54A0C6}">
      <dsp:nvSpPr>
        <dsp:cNvPr id="0" name=""/>
        <dsp:cNvSpPr/>
      </dsp:nvSpPr>
      <dsp:spPr>
        <a:xfrm>
          <a:off x="1595226" y="62941"/>
          <a:ext cx="1291060" cy="8391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mj-lt"/>
              <a:cs typeface="Calibri" panose="020F0502020204030204" pitchFamily="34" charset="0"/>
            </a:rPr>
            <a:t>Sansemotoriske</a:t>
          </a:r>
          <a:r>
            <a:rPr lang="da-DK" sz="1100" kern="1200" dirty="0">
              <a:latin typeface="+mj-lt"/>
            </a:rPr>
            <a:t> udfordringer</a:t>
          </a:r>
        </a:p>
      </dsp:txBody>
      <dsp:txXfrm>
        <a:off x="1636192" y="103907"/>
        <a:ext cx="1209128" cy="757257"/>
      </dsp:txXfrm>
    </dsp:sp>
    <dsp:sp modelId="{80885CDA-5270-40DD-8F18-BF3DAE73D285}">
      <dsp:nvSpPr>
        <dsp:cNvPr id="0" name=""/>
        <dsp:cNvSpPr/>
      </dsp:nvSpPr>
      <dsp:spPr>
        <a:xfrm>
          <a:off x="563986" y="482535"/>
          <a:ext cx="3353540" cy="3353540"/>
        </a:xfrm>
        <a:custGeom>
          <a:avLst/>
          <a:gdLst/>
          <a:ahLst/>
          <a:cxnLst/>
          <a:rect l="0" t="0" r="0" b="0"/>
          <a:pathLst>
            <a:path>
              <a:moveTo>
                <a:pt x="2331171" y="132970"/>
              </a:moveTo>
              <a:arcTo wR="1676770" hR="1676770" stAng="17578297" swAng="1961708"/>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8847CD-626C-4BAA-A99C-4DD9F812FF7F}">
      <dsp:nvSpPr>
        <dsp:cNvPr id="0" name=""/>
        <dsp:cNvSpPr/>
      </dsp:nvSpPr>
      <dsp:spPr>
        <a:xfrm>
          <a:off x="3189929" y="1221560"/>
          <a:ext cx="1291060" cy="839189"/>
        </a:xfrm>
        <a:prstGeom prst="roundRect">
          <a:avLst/>
        </a:prstGeom>
        <a:solidFill>
          <a:schemeClr val="accent2">
            <a:hueOff val="-1404852"/>
            <a:satOff val="1765"/>
            <a:lumOff val="2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mj-lt"/>
              <a:cs typeface="Calibri" panose="020F0502020204030204" pitchFamily="34" charset="0"/>
            </a:rPr>
            <a:t>Eksekutive vanskeligheder</a:t>
          </a:r>
        </a:p>
      </dsp:txBody>
      <dsp:txXfrm>
        <a:off x="3230895" y="1262526"/>
        <a:ext cx="1209128" cy="757257"/>
      </dsp:txXfrm>
    </dsp:sp>
    <dsp:sp modelId="{D77C645B-FDFF-4637-8207-11B041E3B906}">
      <dsp:nvSpPr>
        <dsp:cNvPr id="0" name=""/>
        <dsp:cNvSpPr/>
      </dsp:nvSpPr>
      <dsp:spPr>
        <a:xfrm>
          <a:off x="563986" y="482535"/>
          <a:ext cx="3353540" cy="3353540"/>
        </a:xfrm>
        <a:custGeom>
          <a:avLst/>
          <a:gdLst/>
          <a:ahLst/>
          <a:cxnLst/>
          <a:rect l="0" t="0" r="0" b="0"/>
          <a:pathLst>
            <a:path>
              <a:moveTo>
                <a:pt x="3351238" y="1588933"/>
              </a:moveTo>
              <a:arcTo wR="1676770" hR="1676770" stAng="21419833" swAng="2196433"/>
            </a:path>
          </a:pathLst>
        </a:custGeom>
        <a:noFill/>
        <a:ln w="6350" cap="flat" cmpd="sng" algn="ctr">
          <a:solidFill>
            <a:schemeClr val="accent2">
              <a:hueOff val="-1404852"/>
              <a:satOff val="1765"/>
              <a:lumOff val="2794"/>
              <a:alphaOff val="0"/>
            </a:schemeClr>
          </a:solidFill>
          <a:prstDash val="solid"/>
          <a:miter lim="800000"/>
        </a:ln>
        <a:effectLst/>
      </dsp:spPr>
      <dsp:style>
        <a:lnRef idx="1">
          <a:scrgbClr r="0" g="0" b="0"/>
        </a:lnRef>
        <a:fillRef idx="0">
          <a:scrgbClr r="0" g="0" b="0"/>
        </a:fillRef>
        <a:effectRef idx="0">
          <a:scrgbClr r="0" g="0" b="0"/>
        </a:effectRef>
        <a:fontRef idx="minor"/>
      </dsp:style>
    </dsp:sp>
    <dsp:sp modelId="{4538AA19-D5F8-4F9F-AD2D-906F23B93AF2}">
      <dsp:nvSpPr>
        <dsp:cNvPr id="0" name=""/>
        <dsp:cNvSpPr/>
      </dsp:nvSpPr>
      <dsp:spPr>
        <a:xfrm>
          <a:off x="2580806" y="3096247"/>
          <a:ext cx="1291060" cy="839189"/>
        </a:xfrm>
        <a:prstGeom prst="roundRect">
          <a:avLst/>
        </a:prstGeom>
        <a:solidFill>
          <a:schemeClr val="accent2">
            <a:hueOff val="-2809703"/>
            <a:satOff val="3529"/>
            <a:lumOff val="5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mj-lt"/>
              <a:cs typeface="Calibri" panose="020F0502020204030204" pitchFamily="34" charset="0"/>
            </a:rPr>
            <a:t>Svag følelsesregulering</a:t>
          </a:r>
        </a:p>
      </dsp:txBody>
      <dsp:txXfrm>
        <a:off x="2621772" y="3137213"/>
        <a:ext cx="1209128" cy="757257"/>
      </dsp:txXfrm>
    </dsp:sp>
    <dsp:sp modelId="{8A043055-52A7-42AB-AF5E-A42EFAB96128}">
      <dsp:nvSpPr>
        <dsp:cNvPr id="0" name=""/>
        <dsp:cNvSpPr/>
      </dsp:nvSpPr>
      <dsp:spPr>
        <a:xfrm>
          <a:off x="563986" y="482535"/>
          <a:ext cx="3353540" cy="3353540"/>
        </a:xfrm>
        <a:custGeom>
          <a:avLst/>
          <a:gdLst/>
          <a:ahLst/>
          <a:cxnLst/>
          <a:rect l="0" t="0" r="0" b="0"/>
          <a:pathLst>
            <a:path>
              <a:moveTo>
                <a:pt x="2010158" y="3320063"/>
              </a:moveTo>
              <a:arcTo wR="1676770" hR="1676770" stAng="4711896" swAng="1376208"/>
            </a:path>
          </a:pathLst>
        </a:custGeom>
        <a:noFill/>
        <a:ln w="6350" cap="flat" cmpd="sng" algn="ctr">
          <a:solidFill>
            <a:schemeClr val="accent2">
              <a:hueOff val="-2809703"/>
              <a:satOff val="3529"/>
              <a:lumOff val="5588"/>
              <a:alphaOff val="0"/>
            </a:schemeClr>
          </a:solidFill>
          <a:prstDash val="solid"/>
          <a:miter lim="800000"/>
        </a:ln>
        <a:effectLst/>
      </dsp:spPr>
      <dsp:style>
        <a:lnRef idx="1">
          <a:scrgbClr r="0" g="0" b="0"/>
        </a:lnRef>
        <a:fillRef idx="0">
          <a:scrgbClr r="0" g="0" b="0"/>
        </a:fillRef>
        <a:effectRef idx="0">
          <a:scrgbClr r="0" g="0" b="0"/>
        </a:effectRef>
        <a:fontRef idx="minor"/>
      </dsp:style>
    </dsp:sp>
    <dsp:sp modelId="{1CA90132-2A70-4DEF-B55F-CCE2E135C35E}">
      <dsp:nvSpPr>
        <dsp:cNvPr id="0" name=""/>
        <dsp:cNvSpPr/>
      </dsp:nvSpPr>
      <dsp:spPr>
        <a:xfrm>
          <a:off x="609645" y="3096247"/>
          <a:ext cx="1291060" cy="839189"/>
        </a:xfrm>
        <a:prstGeom prst="roundRect">
          <a:avLst/>
        </a:prstGeom>
        <a:solidFill>
          <a:schemeClr val="accent2">
            <a:hueOff val="-4214555"/>
            <a:satOff val="5294"/>
            <a:lumOff val="83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mj-lt"/>
              <a:cs typeface="Calibri" panose="020F0502020204030204" pitchFamily="34" charset="0"/>
            </a:rPr>
            <a:t>Svært ved årsag og virkning</a:t>
          </a:r>
        </a:p>
      </dsp:txBody>
      <dsp:txXfrm>
        <a:off x="650611" y="3137213"/>
        <a:ext cx="1209128" cy="757257"/>
      </dsp:txXfrm>
    </dsp:sp>
    <dsp:sp modelId="{A92FAD1D-0B7A-46D9-BA3B-B5462E702F5C}">
      <dsp:nvSpPr>
        <dsp:cNvPr id="0" name=""/>
        <dsp:cNvSpPr/>
      </dsp:nvSpPr>
      <dsp:spPr>
        <a:xfrm>
          <a:off x="563986" y="482535"/>
          <a:ext cx="3353540" cy="3353540"/>
        </a:xfrm>
        <a:custGeom>
          <a:avLst/>
          <a:gdLst/>
          <a:ahLst/>
          <a:cxnLst/>
          <a:rect l="0" t="0" r="0" b="0"/>
          <a:pathLst>
            <a:path>
              <a:moveTo>
                <a:pt x="280224" y="2604788"/>
              </a:moveTo>
              <a:arcTo wR="1676770" hR="1676770" stAng="8783734" swAng="2196433"/>
            </a:path>
          </a:pathLst>
        </a:custGeom>
        <a:noFill/>
        <a:ln w="6350" cap="flat" cmpd="sng" algn="ctr">
          <a:solidFill>
            <a:schemeClr val="accent2">
              <a:hueOff val="-4214555"/>
              <a:satOff val="5294"/>
              <a:lumOff val="8382"/>
              <a:alphaOff val="0"/>
            </a:schemeClr>
          </a:solidFill>
          <a:prstDash val="solid"/>
          <a:miter lim="800000"/>
        </a:ln>
        <a:effectLst/>
      </dsp:spPr>
      <dsp:style>
        <a:lnRef idx="1">
          <a:scrgbClr r="0" g="0" b="0"/>
        </a:lnRef>
        <a:fillRef idx="0">
          <a:scrgbClr r="0" g="0" b="0"/>
        </a:fillRef>
        <a:effectRef idx="0">
          <a:scrgbClr r="0" g="0" b="0"/>
        </a:effectRef>
        <a:fontRef idx="minor"/>
      </dsp:style>
    </dsp:sp>
    <dsp:sp modelId="{D309CD22-642B-4F4C-B5BC-2C997A266696}">
      <dsp:nvSpPr>
        <dsp:cNvPr id="0" name=""/>
        <dsp:cNvSpPr/>
      </dsp:nvSpPr>
      <dsp:spPr>
        <a:xfrm>
          <a:off x="522" y="1221560"/>
          <a:ext cx="1291060" cy="839189"/>
        </a:xfrm>
        <a:prstGeom prst="roundRect">
          <a:avLst/>
        </a:prstGeom>
        <a:solidFill>
          <a:schemeClr val="accent2">
            <a:hueOff val="-5619406"/>
            <a:satOff val="7059"/>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a-DK" sz="1100" kern="1200" dirty="0">
              <a:latin typeface="+mj-lt"/>
              <a:cs typeface="Calibri" panose="020F0502020204030204" pitchFamily="34" charset="0"/>
            </a:rPr>
            <a:t>Socialt udfordret</a:t>
          </a:r>
        </a:p>
      </dsp:txBody>
      <dsp:txXfrm>
        <a:off x="41488" y="1262526"/>
        <a:ext cx="1209128" cy="757257"/>
      </dsp:txXfrm>
    </dsp:sp>
    <dsp:sp modelId="{FF6102FB-6539-4EFE-BBD9-C742394DBDC1}">
      <dsp:nvSpPr>
        <dsp:cNvPr id="0" name=""/>
        <dsp:cNvSpPr/>
      </dsp:nvSpPr>
      <dsp:spPr>
        <a:xfrm>
          <a:off x="563986" y="482535"/>
          <a:ext cx="3353540" cy="3353540"/>
        </a:xfrm>
        <a:custGeom>
          <a:avLst/>
          <a:gdLst/>
          <a:ahLst/>
          <a:cxnLst/>
          <a:rect l="0" t="0" r="0" b="0"/>
          <a:pathLst>
            <a:path>
              <a:moveTo>
                <a:pt x="292141" y="731062"/>
              </a:moveTo>
              <a:arcTo wR="1676770" hR="1676770" stAng="12859996" swAng="1961708"/>
            </a:path>
          </a:pathLst>
        </a:custGeom>
        <a:noFill/>
        <a:ln w="6350" cap="flat" cmpd="sng" algn="ctr">
          <a:solidFill>
            <a:schemeClr val="accent2">
              <a:hueOff val="-5619406"/>
              <a:satOff val="7059"/>
              <a:lumOff val="11176"/>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C832F-A6C0-4190-8104-1B0B00022BAD}" type="datetimeFigureOut">
              <a:rPr lang="da-DK" smtClean="0"/>
              <a:t>15-01-2026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C8AB9-0CD3-4888-9CAE-FAB28CDFACB7}" type="slidenum">
              <a:rPr lang="da-DK" smtClean="0"/>
              <a:t>‹nr.›</a:t>
            </a:fld>
            <a:endParaRPr lang="da-DK"/>
          </a:p>
        </p:txBody>
      </p:sp>
    </p:spTree>
    <p:extLst>
      <p:ext uri="{BB962C8B-B14F-4D97-AF65-F5344CB8AC3E}">
        <p14:creationId xmlns:p14="http://schemas.microsoft.com/office/powerpoint/2010/main" val="216867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Velkommen til dette første modul af Nest i dagtilbud PIXI. Der ligger fem moduler af Nest i dagtilbud PIXI. I de fem moduler kommer vi omkring baggrundforståelser, børnesyn, inklusionssyn og tilgange i den pædagogiske praksis. Disse fem moduler kan bruges som en introduktion til Nest i dagtilbud. Til et genbesøg der hvor man aktivt arbejder med Nest i dagtilbud. Eller hvis man gerne vil have viden og kendskab til Nest i dagtilbud i Aalborg kommune. </a:t>
            </a:r>
          </a:p>
          <a:p>
            <a:endParaRPr lang="da-DK" dirty="0"/>
          </a:p>
        </p:txBody>
      </p:sp>
      <p:sp>
        <p:nvSpPr>
          <p:cNvPr id="4" name="Pladsholder til slidenummer 3"/>
          <p:cNvSpPr>
            <a:spLocks noGrp="1"/>
          </p:cNvSpPr>
          <p:nvPr>
            <p:ph type="sldNum" sz="quarter" idx="5"/>
          </p:nvPr>
        </p:nvSpPr>
        <p:spPr/>
        <p:txBody>
          <a:bodyPr/>
          <a:lstStyle/>
          <a:p>
            <a:fld id="{017C8AB9-0CD3-4888-9CAE-FAB28CDFACB7}" type="slidenum">
              <a:rPr lang="da-DK" smtClean="0"/>
              <a:t>1</a:t>
            </a:fld>
            <a:endParaRPr lang="da-DK"/>
          </a:p>
        </p:txBody>
      </p:sp>
    </p:spTree>
    <p:extLst>
      <p:ext uri="{BB962C8B-B14F-4D97-AF65-F5344CB8AC3E}">
        <p14:creationId xmlns:p14="http://schemas.microsoft.com/office/powerpoint/2010/main" val="540799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Målet for vores dagtilbud som det fremgår i dagtilbudsloven, den styrkede pædagogiske læreplan at sikre ALLE børns trivsel, udvikling og læring. Vi ved fra forskning, at hvis vores dagtilbud skal have denne positive effekt for alle børn, skal der være høj kvalitet i den pædagogiske praksis. I sammen om stærke fællesskaber Har vi i Aalborg Kommune defineret hvordan vi forstår kvalitet i institutionerne for børn og unge.  Disse markører tager afsæt i hvad vi fra forskning ved er med til at sikre trivsel og udvikling for alle børn.  Samt læringsmiljø som giver deltagelsesmuligheder. Når vi arbejder med Nest i dagtilbud I Aalborg Kommune har vi derfor også fokus på sammenhængen til kvalitets markørerne. </a:t>
            </a:r>
          </a:p>
        </p:txBody>
      </p:sp>
      <p:sp>
        <p:nvSpPr>
          <p:cNvPr id="4" name="Pladsholder til slidenummer 3"/>
          <p:cNvSpPr>
            <a:spLocks noGrp="1"/>
          </p:cNvSpPr>
          <p:nvPr>
            <p:ph type="sldNum" sz="quarter" idx="5"/>
          </p:nvPr>
        </p:nvSpPr>
        <p:spPr/>
        <p:txBody>
          <a:bodyPr/>
          <a:lstStyle/>
          <a:p>
            <a:fld id="{017C8AB9-0CD3-4888-9CAE-FAB28CDFACB7}" type="slidenum">
              <a:rPr lang="da-DK" smtClean="0"/>
              <a:t>10</a:t>
            </a:fld>
            <a:endParaRPr lang="da-DK"/>
          </a:p>
        </p:txBody>
      </p:sp>
    </p:spTree>
    <p:extLst>
      <p:ext uri="{BB962C8B-B14F-4D97-AF65-F5344CB8AC3E}">
        <p14:creationId xmlns:p14="http://schemas.microsoft.com/office/powerpoint/2010/main" val="3603337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kvalitets markørerne stillere krav til den pædagogiske praksis og hvordan de professionelle skal arbejde kvalificeret og systematisk noget egen praksis for at understøtte børns udvikling og trivsel. Hver fremhæves konkrete elementer i den pædagogiske praksis og de pædagogiske læringsmiljøer som viser tegn på kvalitet i dagtilbuddet. F.eks. At det pædagogiske personale tager ansvar for de positive relationer mellem børn og til det pædagogiske personale. At læringsmiljøet afspejler den pædagogiske vision og den aktuelle børnegruppe og deres behov og interesser. At børnene viser at de ved hvad de skal dagen i gennem og har mod på at prøve nye ting og udvikler deres legekompetencer. </a:t>
            </a:r>
          </a:p>
        </p:txBody>
      </p:sp>
      <p:sp>
        <p:nvSpPr>
          <p:cNvPr id="4" name="Pladsholder til slidenummer 3"/>
          <p:cNvSpPr>
            <a:spLocks noGrp="1"/>
          </p:cNvSpPr>
          <p:nvPr>
            <p:ph type="sldNum" sz="quarter" idx="5"/>
          </p:nvPr>
        </p:nvSpPr>
        <p:spPr/>
        <p:txBody>
          <a:bodyPr/>
          <a:lstStyle/>
          <a:p>
            <a:fld id="{017C8AB9-0CD3-4888-9CAE-FAB28CDFACB7}" type="slidenum">
              <a:rPr lang="da-DK" smtClean="0"/>
              <a:t>11</a:t>
            </a:fld>
            <a:endParaRPr lang="da-DK"/>
          </a:p>
        </p:txBody>
      </p:sp>
    </p:spTree>
    <p:extLst>
      <p:ext uri="{BB962C8B-B14F-4D97-AF65-F5344CB8AC3E}">
        <p14:creationId xmlns:p14="http://schemas.microsoft.com/office/powerpoint/2010/main" val="186925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Fundamentet er det pædagogiske grundlag. Der er således et afsæt i dagtilbudsloven, den styrkede pædagogiske læreplan og de værdimæssige forholde måde og tilgange, som vægtes i Nest. Når vi skal begrunde, evaluerer og forstå vores praksis er det med afsæt i dette fundament. Det er derfor ikke ligegyldigt hvordan vi arbejder med relationer og deltagelsesmuligheder, eller hvordan vi taler om og med børnene og deres familier. Vores fælles fundament sætter en rammer for hvordan vi forstår værdien af barnet, barndommen, inklusion og fællesskabet. Det er dette grundlag vi skal holde pædagogiske tilgange og vores samarbejde op imod. Der skal være sammenhæng her i mellem. </a:t>
            </a:r>
          </a:p>
        </p:txBody>
      </p:sp>
      <p:sp>
        <p:nvSpPr>
          <p:cNvPr id="4" name="Pladsholder til slidenummer 3"/>
          <p:cNvSpPr>
            <a:spLocks noGrp="1"/>
          </p:cNvSpPr>
          <p:nvPr>
            <p:ph type="sldNum" sz="quarter" idx="5"/>
          </p:nvPr>
        </p:nvSpPr>
        <p:spPr/>
        <p:txBody>
          <a:bodyPr/>
          <a:lstStyle/>
          <a:p>
            <a:fld id="{017C8AB9-0CD3-4888-9CAE-FAB28CDFACB7}" type="slidenum">
              <a:rPr lang="da-DK" smtClean="0"/>
              <a:t>12</a:t>
            </a:fld>
            <a:endParaRPr lang="da-DK"/>
          </a:p>
        </p:txBody>
      </p:sp>
    </p:spTree>
    <p:extLst>
      <p:ext uri="{BB962C8B-B14F-4D97-AF65-F5344CB8AC3E}">
        <p14:creationId xmlns:p14="http://schemas.microsoft.com/office/powerpoint/2010/main" val="1964210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Nest i dagtilbud er der fremhævet 6 pædagogiske værdier som er særligt centrale, når man skal sikre deltagelsesmuligheder i fællesskabet for alle børn .</a:t>
            </a:r>
          </a:p>
          <a:p>
            <a:endParaRPr lang="da-DK" dirty="0"/>
          </a:p>
          <a:p>
            <a:r>
              <a:rPr lang="da-DK" dirty="0"/>
              <a:t>Børn er mere ens end forskellige. Med dette forstås at alle børn grundlæggende behov er ens behovet for at være en del af et fællesskab at blive set og hørt opleve sig selv som værdifuld for andre er grundlæggende i alle børns liv. </a:t>
            </a:r>
          </a:p>
          <a:p>
            <a:endParaRPr lang="da-DK" dirty="0"/>
          </a:p>
          <a:p>
            <a:r>
              <a:rPr lang="da-DK" dirty="0"/>
              <a:t>Børn gør det bedste de kan, inden for de rammer vi som professionelle giver dem. Her i ligger også forståelsen af at børn som udgangspunkt ønsker at samarbejde og gøre det rigtige. Det er derfor også de professionelles ansvar at justere på rammerne og måden vi møder børnene på når de ikke lykkes. Man har som professionel ansvaret for at gøre noget anderledes, justere på rammer og krav, og hvordan man møder barnet. </a:t>
            </a:r>
          </a:p>
          <a:p>
            <a:endParaRPr lang="da-DK" dirty="0"/>
          </a:p>
          <a:p>
            <a:r>
              <a:rPr lang="da-DK" dirty="0"/>
              <a:t>Alle børn har krav på kvalificeret pædagogik det betyder at man som pædagogisk personale skal søge viden både teoretisk og i egen praksis, dele erfaringer med hinanden for at sikre at de læringsmiljøer, man tilbyder giver mening for de børn, som skal være heri. Dette hænger sammen med, at det et barn har brug for kan alle børn have gavn af. Man arbejder i Nest med at støtte børns udvikling i det fællesskab de er en del af. Et særligt fokus eller indsats som et barn har brug for foldes derfor ud i praksis, for at komme flere børn til gavn. </a:t>
            </a:r>
          </a:p>
          <a:p>
            <a:endParaRPr lang="da-DK" dirty="0"/>
          </a:p>
          <a:p>
            <a:r>
              <a:rPr lang="da-DK" dirty="0"/>
              <a:t>Forskellighed ses i Nest som en styrke både blandt de professionelle, i børnegruppen, men også ind i fællesskabet i hele institutionen. Mangfoldige fællesskaber er derfor en styrke. Det giver alle børn Mulighed for at lære sig selv og verden at kende.</a:t>
            </a:r>
          </a:p>
          <a:p>
            <a:endParaRPr lang="da-DK" dirty="0"/>
          </a:p>
          <a:p>
            <a:r>
              <a:rPr lang="da-DK" dirty="0"/>
              <a:t>Disse værdier vil der løbende blive refereret til i de næste Pixi udgaver, da de som nævnt den er grundlag for den pædagogiske praksis.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B7BB8-42F6-4EE7-8E52-F91490974D5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5738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 at udfolde hvad værdisætte i Nest står på vil vi  præsentere </a:t>
            </a:r>
            <a:r>
              <a:rPr lang="da-DK" dirty="0" err="1"/>
              <a:t>Deci</a:t>
            </a:r>
            <a:r>
              <a:rPr lang="da-DK" dirty="0"/>
              <a:t> og </a:t>
            </a:r>
            <a:r>
              <a:rPr lang="da-DK" dirty="0" err="1"/>
              <a:t>Rayns</a:t>
            </a:r>
            <a:r>
              <a:rPr lang="da-DK" dirty="0"/>
              <a:t> selvbestemmelsesteori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err="1"/>
              <a:t>Deci</a:t>
            </a:r>
            <a:r>
              <a:rPr lang="da-DK" dirty="0"/>
              <a:t> startede med at </a:t>
            </a:r>
            <a:r>
              <a:rPr lang="da-DK" dirty="0" err="1"/>
              <a:t>interresere</a:t>
            </a:r>
            <a:r>
              <a:rPr lang="da-DK" dirty="0"/>
              <a:t> sig for motivation og hvordan vi kan understøtte motivation i det vi foretager os. I videre udviklingen af dette arbejde opstod selvbestemmelses teorien. Den bygger på at </a:t>
            </a:r>
            <a:r>
              <a:rPr lang="da-DK" b="0" i="0" dirty="0">
                <a:solidFill>
                  <a:srgbClr val="333333"/>
                </a:solidFill>
                <a:effectLst/>
                <a:latin typeface="Noto Sans" panose="020B0502040504020204" pitchFamily="34" charset="0"/>
              </a:rPr>
              <a:t>Trangen til selvbestemmelse, til selv at træffe beslutninger og foretage egne valg ligger dybt i ethvert menneske, og hvis den trang ikke tilgodeses, mistrives mennesker i det lange løb.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333333"/>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333333"/>
                </a:solidFill>
                <a:effectLst/>
                <a:latin typeface="Noto Sans" panose="020B0502040504020204" pitchFamily="34" charset="0"/>
              </a:rPr>
              <a:t>I forlængelse heraf taler </a:t>
            </a:r>
            <a:r>
              <a:rPr lang="da-DK" dirty="0"/>
              <a:t>Selvbestemmelses teorien  om tre grundlæggende psykologiske behov.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Autonomi handler ikke om at bestemme altid selv, men at have et ejerskab over det som sker i ens liv. I den pædagogiske praksis betyder dette at man skal inddrage børnene perspektiv. Give mulighed for medbestemmelse. Man skal lytte til børnene. Barnet skal opleve, at det er betydningsfuldt at ytre sin stemme. Man skal Interesser sig for hvad der er meningsgivende for børnene, hvad de interessere sig for og er optaget af. Dette skal komme til udtryk i at barnet oplever at læringsmiljøer, aktiviteter og valgmuligheder er relevante og meningsfulde for barnet at deltage i.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Dette betyder at man også lytter anerkendende når man ikke kan i møde komme barnets ønsker.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andet behov er kompetence. De læringsmuligheder der tilbydes skal også tale ind i hvor barnet er i sin udvikling. Hvis man ikke rammer ind i det barnet er optaget af og har en følelses af mestring omkring, vil man ikke understøtte barnet motivation for deltagelse. Barnet skal opleve, at det slår til.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På den anden side skal man også udfordre tilstrækkeligt, så at barnet har mulighed for at stå på tæer, opleve at overkomme og lykkes. Barnet skal opleve at kunne handle relevant og udrette noget, Dette fordre at vi har et grundlæggende kendskab til barnet og det nærmeste zone for udvikling, men også børnegruppen og hvordan de sammen udvikler sig.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Det sidste behov er Samhørighed handler om at barnets oplevelse af at have tilknytning, være værdifuld, blive set og hørt. Det at have nære omsorgsfulde relationer til ind i fællesskabet. At have venner og bliver savnet når man er væk. Det retter så således både mød at det pædagogiske personale skal være den trygge base, hvorfra barnet kan begive sig ud i verden, men også at barnet har muligheden for at være betydningsfuld ind i børnefællesskabet. Barnet skal således ikke kun modtage omsorg og nærvær, men også have mulighed for at give dette til andre. F.eks. Ved at være en god ven, hjælpe fællesskabet i de daglige rutiner eller gå på kompromis for at fastholde legerelationen. </a:t>
            </a:r>
          </a:p>
          <a:p>
            <a:endParaRPr lang="da-DK" dirty="0"/>
          </a:p>
          <a:p>
            <a:r>
              <a:rPr lang="da-DK" dirty="0"/>
              <a:t>Skal vi understøtte motivation og trivsel, skal vi altså sikre læringsmiljø hvor disse grundlæggende behov bliver tilgodeset. </a:t>
            </a:r>
          </a:p>
          <a:p>
            <a:endParaRPr lang="da-DK" dirty="0"/>
          </a:p>
          <a:p>
            <a:endParaRPr lang="da-DK" dirty="0"/>
          </a:p>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23964A0A-4827-4FCD-B397-340B41FCDAEB}" type="slidenum">
              <a:rPr lang="da-DK" smtClean="0"/>
              <a:t>14</a:t>
            </a:fld>
            <a:endParaRPr lang="da-DK"/>
          </a:p>
        </p:txBody>
      </p:sp>
    </p:spTree>
    <p:extLst>
      <p:ext uri="{BB962C8B-B14F-4D97-AF65-F5344CB8AC3E}">
        <p14:creationId xmlns:p14="http://schemas.microsoft.com/office/powerpoint/2010/main" val="2624447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noter 1">
            <a:extLst>
              <a:ext uri="{FF2B5EF4-FFF2-40B4-BE49-F238E27FC236}">
                <a16:creationId xmlns:a16="http://schemas.microsoft.com/office/drawing/2014/main" id="{C112A163-4EFF-462A-8CBD-C13F87439503}"/>
              </a:ext>
            </a:extLst>
          </p:cNvPr>
          <p:cNvSpPr>
            <a:spLocks noGrp="1"/>
          </p:cNvSpPr>
          <p:nvPr>
            <p:ph type="body" idx="1"/>
          </p:nvPr>
        </p:nvSpPr>
        <p:spPr/>
        <p:txBody>
          <a:bodyPr/>
          <a:lstStyle/>
          <a:p>
            <a:endParaRPr lang="da-DK" dirty="0"/>
          </a:p>
          <a:p>
            <a:r>
              <a:rPr lang="da-DK" dirty="0"/>
              <a:t>Når der er mange af disse reaktioner som går igen blandt børn, giver det også mening at se på hvad der er brug for i omgivelserne og hvad vi ved virker og udbrede dette. Det er Muligt årsagen til barnet udfordringer er forskellig, men barnesyn, tilgang og metode er de samme. Man skal ikke vente på man har det fulde billede og hele forklaringen. Måske får man den ikke i barnets tid i institutionen. Det centrale er at man handler ud fra det man ser og forstår her og nu. </a:t>
            </a:r>
          </a:p>
          <a:p>
            <a:endParaRPr lang="da-DK" dirty="0"/>
          </a:p>
          <a:p>
            <a:r>
              <a:rPr lang="da-DK" dirty="0"/>
              <a:t>Når man ser barnet er udfordret, skal man således undersøge hvad kalder det på af ændringer i læringsmiljø, krav og forventninger. Det pædagogiske </a:t>
            </a:r>
            <a:r>
              <a:rPr lang="da-DK" dirty="0" err="1"/>
              <a:t>persoanle</a:t>
            </a:r>
            <a:r>
              <a:rPr lang="da-DK" dirty="0"/>
              <a:t> bliver nødt til at se på hvordan de sikre balance mellem barnet ressourcer og krav der bliver stillet.</a:t>
            </a:r>
          </a:p>
          <a:p>
            <a:endParaRPr lang="da-DK" dirty="0"/>
          </a:p>
          <a:p>
            <a:r>
              <a:rPr lang="da-DK" dirty="0"/>
              <a:t>Nest er bygget op om det vi ved der har en positiv virkning for disse børn.</a:t>
            </a:r>
          </a:p>
          <a:p>
            <a:endParaRPr lang="da-DK" dirty="0"/>
          </a:p>
          <a:p>
            <a:r>
              <a:rPr lang="da-DK" dirty="0"/>
              <a:t>Hjælp til at sikre og fastholde overblik og en forståelse for strukturen. </a:t>
            </a:r>
          </a:p>
          <a:p>
            <a:r>
              <a:rPr lang="da-DK" dirty="0"/>
              <a:t>Støtte til at afstemme sig, aflæse børn og voksne omkring sig, få kendskab til egne følelser og reaktioner. </a:t>
            </a:r>
          </a:p>
          <a:p>
            <a:r>
              <a:rPr lang="da-DK" dirty="0"/>
              <a:t>At blive mødt med positive forventninger og en positiv kontakt og kommunikation – vi ved at børn med f.eks. ADHD oftere oplever at få skæl ud, børn som er udfordret sprogligt i mindre grad bliver indgår i længere dialoger.</a:t>
            </a:r>
          </a:p>
          <a:p>
            <a:r>
              <a:rPr lang="da-DK" dirty="0"/>
              <a:t>At alle oplever at være en del af og vigtig for fællesskabet og tager et ansvar ind i fællesskabet. </a:t>
            </a:r>
          </a:p>
        </p:txBody>
      </p:sp>
    </p:spTree>
    <p:extLst>
      <p:ext uri="{BB962C8B-B14F-4D97-AF65-F5344CB8AC3E}">
        <p14:creationId xmlns:p14="http://schemas.microsoft.com/office/powerpoint/2010/main" val="908749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Nest i dagtilbud arbejder vi med 3 modeller i forhold til fundamentet </a:t>
            </a:r>
          </a:p>
          <a:p>
            <a:endParaRPr lang="da-DK" dirty="0"/>
          </a:p>
          <a:p>
            <a:r>
              <a:rPr lang="da-DK" dirty="0"/>
              <a:t>Den første er isbjerget</a:t>
            </a:r>
          </a:p>
          <a:p>
            <a:endParaRPr lang="da-DK" dirty="0"/>
          </a:p>
          <a:p>
            <a:r>
              <a:rPr lang="da-DK" dirty="0"/>
              <a:t>Når man i praksis ser et barn som ikke er deltagende ,måske på vej ud af trivsel eller ikke agere hensigtsmæssigt i forhold til fællesskabet, skal det pædagogiske personale analysere hvad der er på spil for barnet for at man kan justere i praksis. </a:t>
            </a:r>
          </a:p>
          <a:p>
            <a:endParaRPr lang="da-DK" dirty="0"/>
          </a:p>
          <a:p>
            <a:r>
              <a:rPr lang="da-DK" dirty="0"/>
              <a:t>Til dette kan vi bruge isbjerget modellen. Her søger vi at skelne mellem hvad vi kan se i praksis, hvad er barnets adfærd, hvad viser barnet, hvad fortæller barnet, Det kan også være hvad vi kan se i fællesskabet i relationerne og hos det professionelle personale. </a:t>
            </a:r>
          </a:p>
          <a:p>
            <a:endParaRPr lang="da-DK" dirty="0"/>
          </a:p>
          <a:p>
            <a:r>
              <a:rPr lang="da-DK" dirty="0"/>
              <a:t>Når dette er kortlagt, som værende alt det Der er over vandoverfladen begynder vi at tolke på hvad Der er på spil </a:t>
            </a:r>
          </a:p>
          <a:p>
            <a:r>
              <a:rPr lang="da-DK" dirty="0"/>
              <a:t>Det er vigtigt at være bevidst om at dette er en tolkning, det er derfor også under overfladen, det er ikke synligt, men forståelser og antagelser.  </a:t>
            </a:r>
          </a:p>
          <a:p>
            <a:r>
              <a:rPr lang="da-DK" dirty="0"/>
              <a:t>Når man er bevidst om at dette er en tolkning kan man tale om hvorfor det er denne tolkning vi man kommer frem til. Hvad har vi set, hvilken viden ligger til grund for tolkningen. </a:t>
            </a:r>
          </a:p>
          <a:p>
            <a:r>
              <a:rPr lang="da-DK" dirty="0"/>
              <a:t> </a:t>
            </a:r>
          </a:p>
          <a:p>
            <a:r>
              <a:rPr lang="da-DK" dirty="0"/>
              <a:t>Hver tolkning vil åbne op for nogle muligheder og justeringer i praksis og lukke ned for andre. </a:t>
            </a:r>
          </a:p>
          <a:p>
            <a:r>
              <a:rPr lang="da-DK" dirty="0"/>
              <a:t>Det kan derfor hver relevant at drøfte om der er andre mulige tolkninger, som er væsentlige og som kan give nye handlemuligheder. </a:t>
            </a:r>
          </a:p>
          <a:p>
            <a:endParaRPr lang="da-DK" dirty="0"/>
          </a:p>
          <a:p>
            <a:r>
              <a:rPr lang="da-DK" dirty="0"/>
              <a:t>Når man tolker skal man have blik for både barnet, hvor er det i dets udvikling hvad er det behov og ønsker </a:t>
            </a:r>
          </a:p>
          <a:p>
            <a:r>
              <a:rPr lang="da-DK" dirty="0"/>
              <a:t>men også et blik for rammerne. Det kan både være rammerne i hjemmet, men vigtigst af alt rammerne i institutionen fordi at dem man som professionelle har mulighed for at ændre og justere.</a:t>
            </a:r>
          </a:p>
          <a:p>
            <a:endParaRPr lang="da-DK" dirty="0"/>
          </a:p>
          <a:p>
            <a:r>
              <a:rPr lang="da-DK" dirty="0"/>
              <a:t>Isbjergs modellen  kan bruges som analyse i relation til for eksempel opsparingsmodellen, i planlægningen af pædagogiske aktiviteter i gruppe eller personalemøder. </a:t>
            </a:r>
          </a:p>
          <a:p>
            <a:endParaRPr lang="da-DK" dirty="0"/>
          </a:p>
          <a:p>
            <a:r>
              <a:rPr lang="da-DK" dirty="0"/>
              <a:t>På Vores </a:t>
            </a:r>
            <a:r>
              <a:rPr lang="da-DK" dirty="0" err="1"/>
              <a:t>Intra</a:t>
            </a:r>
            <a:r>
              <a:rPr lang="da-DK" dirty="0"/>
              <a:t> kan man finde Modellerne.</a:t>
            </a:r>
          </a:p>
        </p:txBody>
      </p:sp>
      <p:sp>
        <p:nvSpPr>
          <p:cNvPr id="4" name="Pladsholder til slidenummer 3"/>
          <p:cNvSpPr>
            <a:spLocks noGrp="1"/>
          </p:cNvSpPr>
          <p:nvPr>
            <p:ph type="sldNum" sz="quarter" idx="5"/>
          </p:nvPr>
        </p:nvSpPr>
        <p:spPr/>
        <p:txBody>
          <a:bodyPr/>
          <a:lstStyle/>
          <a:p>
            <a:fld id="{017C8AB9-0CD3-4888-9CAE-FAB28CDFACB7}" type="slidenum">
              <a:rPr lang="da-DK" smtClean="0"/>
              <a:t>16</a:t>
            </a:fld>
            <a:endParaRPr lang="da-DK"/>
          </a:p>
        </p:txBody>
      </p:sp>
    </p:spTree>
    <p:extLst>
      <p:ext uri="{BB962C8B-B14F-4D97-AF65-F5344CB8AC3E}">
        <p14:creationId xmlns:p14="http://schemas.microsoft.com/office/powerpoint/2010/main" val="2245156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Vi har foretaget en analyse hvad der kan være på spil for barnet er det vigtigt at vi kigger på praksis, den kontekst barnet skal agere ind i. </a:t>
            </a:r>
          </a:p>
          <a:p>
            <a:endParaRPr lang="da-DK" dirty="0"/>
          </a:p>
          <a:p>
            <a:r>
              <a:rPr lang="da-DK" dirty="0"/>
              <a:t>Til dette kan vi bruger kontekstuel modellen </a:t>
            </a:r>
          </a:p>
          <a:p>
            <a:r>
              <a:rPr lang="da-DK" dirty="0"/>
              <a:t>Til Venstre beskriver vi hvad er barnets forudsætninger behov og ønsker </a:t>
            </a:r>
          </a:p>
          <a:p>
            <a:r>
              <a:rPr lang="da-DK" dirty="0"/>
              <a:t>Til højre definerer vi så hvad der er brug for i rammerne, i de krav vi stiller til barnet, til måden vi møder barnet og understøtter barnet ind i børnefællesskabet og hvad der er brug for i læringsmiljøet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B7BB8-42F6-4EE7-8E52-F91490974D5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789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justeringer og indsatser der laves i praksis siger vi mod er forbyggende. I Nest i dagtilbud udfolder vi denne forståelse med tretrins modellen </a:t>
            </a:r>
          </a:p>
          <a:p>
            <a:endParaRPr lang="da-DK" dirty="0"/>
          </a:p>
          <a:p>
            <a:r>
              <a:rPr lang="da-DK" dirty="0"/>
              <a:t>tretrins modellen beskriver de 3 niveauer der kan foretage indsatser på for det enkelte barn. </a:t>
            </a:r>
          </a:p>
          <a:p>
            <a:endParaRPr lang="da-DK" dirty="0"/>
          </a:p>
          <a:p>
            <a:r>
              <a:rPr lang="da-DK" dirty="0"/>
              <a:t>Starter vi øverst oppe på trin 3 har man lavet en indgribende indsats. Man har trukket barnet ud af fællesskabet og søger at understøtte barnets udvikling en til en målrettet barnets behov. Det kan være et barn som har brug for en særlig sproglig indsats og særlige skærpende rammer for at kunne lykkes med dette.</a:t>
            </a:r>
          </a:p>
          <a:p>
            <a:r>
              <a:rPr lang="da-DK" dirty="0"/>
              <a:t>Vi skal være bevidste om at indsatser på trin 3 skal være kortvarig og sigte mod i fremtiden at kunne foregå på trin 2 eller trin et. Dette er centralt hvad vi ved at børn som primært modtager indsatser på trin 3 har sværere ved at opbygge og fastholde relationer i børnegruppen. Ligesom man ved trin 3 har svære ved at imødekomme barnets grundlæggende behov for samhørighed. </a:t>
            </a:r>
          </a:p>
          <a:p>
            <a:endParaRPr lang="da-DK" dirty="0"/>
          </a:p>
          <a:p>
            <a:r>
              <a:rPr lang="da-DK" dirty="0"/>
              <a:t>trin 2 indsats foregår i en børnegruppe men stadig målrettet det enkelte barn. Det er centralt at definere hvad der i denne sammenhæng forstås som en børnegruppe.</a:t>
            </a:r>
          </a:p>
          <a:p>
            <a:endParaRPr lang="da-DK" dirty="0"/>
          </a:p>
          <a:p>
            <a:r>
              <a:rPr lang="da-DK" dirty="0"/>
              <a:t>En børnegruppe kan i tretrins modellen variere i størrelse og sammensætning. det vil sige at Det kan være hele rød stue, alle pigerne på grøn stue eller en mindre børnegruppe sammensat er enten børn eller voksne. Det centrale er at den børnegruppe barnet er en del af giver mening i relation til indsatsen, og for de børn som er del af fællesskabet. </a:t>
            </a:r>
          </a:p>
          <a:p>
            <a:endParaRPr lang="da-DK" dirty="0"/>
          </a:p>
          <a:p>
            <a:r>
              <a:rPr lang="da-DK" dirty="0"/>
              <a:t>Når vi laver en indsats på trin 2 kan det for eksempel være at et enkelt barn på rød stue sidder på en særlig pude til middag for at understøtte barnets sansemotoriske udfordringer og hjælpe til at barnet kan sidde sammen med de øvrige børn på stuen og spise. Det kan også være at det pædagogiske personale i en periode arbejder særligt med positivt at støtte et barns deltagelse i samling, ved at give barnet en særlig opgave eller rolle ind i samlingen. </a:t>
            </a:r>
          </a:p>
          <a:p>
            <a:endParaRPr lang="da-DK" dirty="0"/>
          </a:p>
          <a:p>
            <a:r>
              <a:rPr lang="da-DK" dirty="0"/>
              <a:t>Som med indsatser på trin 3 er det centralt at være bevidste om hvorfor og hvor længe indsatsen foregår og genbesøge om der kan laves en indsats på trin et i stedet.</a:t>
            </a:r>
          </a:p>
          <a:p>
            <a:endParaRPr lang="da-DK" dirty="0"/>
          </a:p>
          <a:p>
            <a:r>
              <a:rPr lang="da-DK" dirty="0"/>
              <a:t>Indsatser på trin et søger at være forebyggende. Det er her vi arbejder med værdien om at det et barn har brug for kan alle børn have gavn af. Det vil sige at den justering i læringsmiljøet som kan understøtte et enkelt barns deltagelse bliver  bredt ud, så Det er en del af læringsmiljøet og derved hele børnegruppen.</a:t>
            </a:r>
          </a:p>
          <a:p>
            <a:r>
              <a:rPr lang="da-DK" dirty="0"/>
              <a:t>Det kan for eksempel være et barn i børnegruppen har et særligt brug for hjælp til at danne overblik og struktur i læringsmiljøet. Dette gøres ved at beskeder og ønsket adfærd fastholdes med visuel støtte. for eksempel til samling hvor Der er billeder på hvor alle sidder, programmet for samling er gjort visuelt med piktogrammer, der bruges også piktogrammer til at understøtte beskeden om at alle skal være stille og lytte. Man arbejder på trin et når man bruger tilgangen for hele børnegruppen, frem for det for det enkelte barn. </a:t>
            </a:r>
          </a:p>
          <a:p>
            <a:endParaRPr lang="da-DK" dirty="0"/>
          </a:p>
          <a:p>
            <a:r>
              <a:rPr lang="da-DK" dirty="0"/>
              <a:t>Igen er det værd at bemærke at børnegruppen kan variere. Det kan være samling for hele rød stue. Det kan også være samling for en mindre børnegruppe som er tænker særligt vil profitere at denne indsats.  </a:t>
            </a:r>
          </a:p>
          <a:p>
            <a:endParaRPr lang="da-DK" dirty="0"/>
          </a:p>
          <a:p>
            <a:r>
              <a:rPr lang="da-DK" dirty="0"/>
              <a:t>Nu har vi præsenteret baggrunden for næste dagtilbud samt fundamentet. på de næste slides vil lige blive præsenteret for tilgange til at arbejde videre med fundamentet og fastholde det i den pædagogiske praksis.</a:t>
            </a:r>
          </a:p>
        </p:txBody>
      </p:sp>
      <p:sp>
        <p:nvSpPr>
          <p:cNvPr id="4" name="Pladsholder til slidenummer 3"/>
          <p:cNvSpPr>
            <a:spLocks noGrp="1"/>
          </p:cNvSpPr>
          <p:nvPr>
            <p:ph type="sldNum" sz="quarter" idx="5"/>
          </p:nvPr>
        </p:nvSpPr>
        <p:spPr/>
        <p:txBody>
          <a:bodyPr/>
          <a:lstStyle/>
          <a:p>
            <a:fld id="{017C8AB9-0CD3-4888-9CAE-FAB28CDFACB7}" type="slidenum">
              <a:rPr lang="da-DK" smtClean="0"/>
              <a:t>18</a:t>
            </a:fld>
            <a:endParaRPr lang="da-DK"/>
          </a:p>
        </p:txBody>
      </p:sp>
    </p:spTree>
    <p:extLst>
      <p:ext uri="{BB962C8B-B14F-4D97-AF65-F5344CB8AC3E}">
        <p14:creationId xmlns:p14="http://schemas.microsoft.com/office/powerpoint/2010/main" val="4280610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arbejdet med at fastholde og implementere fundamentet i Nest i dagtilbud, er det centralt at synliggøre værdierne i Nest. Det  gøres ved at skriv det frem sammenhæng med det pædagogiske grundlag i den pædagogiske læreplan, Have værdierne synligt med så de bliver del af de pædagogiske refleksioner i for eksempel stue og gruppemøder og personalemøder. Helt konkret kan de præsenterede modeller bruges som redskaber til at understøtte fastholde værdierne i Nest i de pædagogiske refleksioner helt konkret kan man sætte det på dagsordenen have modeller tilgængelige der hvor pædagogisk personale forbereder sig, bruge modellerne aktivt i analyse af egen praksis og i planlægning og </a:t>
            </a:r>
            <a:r>
              <a:rPr lang="da-DK"/>
              <a:t>evalueringen af indsatser</a:t>
            </a:r>
            <a:r>
              <a:rPr lang="da-DK" dirty="0"/>
              <a:t>.</a:t>
            </a:r>
          </a:p>
          <a:p>
            <a:endParaRPr lang="da-DK" dirty="0"/>
          </a:p>
          <a:p>
            <a:r>
              <a:rPr lang="da-DK" dirty="0"/>
              <a:t>Italesætte overfor samarbejdspartnere, at der arbejdes på baggrund af værdierne i Nest og med tretrins modellen i forhold til planlægning og gennemførelse af indsatser i institutionen. </a:t>
            </a:r>
          </a:p>
          <a:p>
            <a:endParaRPr lang="da-DK" dirty="0"/>
          </a:p>
          <a:p>
            <a:r>
              <a:rPr lang="da-DK" dirty="0"/>
              <a:t>Det er også centralt at forældre på lige fod med det øvrige pædagogiske fundament i institutionen tages med i dialogen om hvad Nest i dagtilbud betyder for måden man møder børnene på i jeres institution.</a:t>
            </a:r>
          </a:p>
        </p:txBody>
      </p:sp>
      <p:sp>
        <p:nvSpPr>
          <p:cNvPr id="4" name="Pladsholder til slidenummer 3"/>
          <p:cNvSpPr>
            <a:spLocks noGrp="1"/>
          </p:cNvSpPr>
          <p:nvPr>
            <p:ph type="sldNum" sz="quarter" idx="5"/>
          </p:nvPr>
        </p:nvSpPr>
        <p:spPr/>
        <p:txBody>
          <a:bodyPr/>
          <a:lstStyle/>
          <a:p>
            <a:fld id="{017C8AB9-0CD3-4888-9CAE-FAB28CDFACB7}" type="slidenum">
              <a:rPr lang="da-DK" smtClean="0"/>
              <a:t>19</a:t>
            </a:fld>
            <a:endParaRPr lang="da-DK"/>
          </a:p>
        </p:txBody>
      </p:sp>
    </p:spTree>
    <p:extLst>
      <p:ext uri="{BB962C8B-B14F-4D97-AF65-F5344CB8AC3E}">
        <p14:creationId xmlns:p14="http://schemas.microsoft.com/office/powerpoint/2010/main" val="2419060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 dette første modul får du en grundlæggende introduktion til Nest i dagtilbud, samt fundamentet i Nest.  Du vil gennem modulet blive præsenteret for teori og forståelse, samt perspektiver på hvordan man arbejder med dette i praksis. Vi vil afslutningsvis give perspektiver på hvordan man kan arbejde med implementeringen og fastholdelsen af Nest i dagtilbud. </a:t>
            </a:r>
          </a:p>
          <a:p>
            <a:endParaRPr lang="da-DK" dirty="0"/>
          </a:p>
        </p:txBody>
      </p:sp>
      <p:sp>
        <p:nvSpPr>
          <p:cNvPr id="4" name="Pladsholder til slidenummer 3"/>
          <p:cNvSpPr>
            <a:spLocks noGrp="1"/>
          </p:cNvSpPr>
          <p:nvPr>
            <p:ph type="sldNum" sz="quarter" idx="5"/>
          </p:nvPr>
        </p:nvSpPr>
        <p:spPr/>
        <p:txBody>
          <a:bodyPr/>
          <a:lstStyle/>
          <a:p>
            <a:fld id="{470475A0-ABEE-4FA0-B4D1-ABAA33FAD49B}" type="slidenum">
              <a:rPr lang="da-DK" smtClean="0"/>
              <a:t>2</a:t>
            </a:fld>
            <a:endParaRPr lang="da-DK"/>
          </a:p>
        </p:txBody>
      </p:sp>
    </p:spTree>
    <p:extLst>
      <p:ext uri="{BB962C8B-B14F-4D97-AF65-F5344CB8AC3E}">
        <p14:creationId xmlns:p14="http://schemas.microsoft.com/office/powerpoint/2010/main" val="300866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Nest i dagtilbud er inspireret af viden, pædagogik og tilgange fra Nest i New York og Nest møder dagtilbud i Århus kommune. Nest er oprindeligt udviklet som et inkluderende skole tilbud for børn fra almen skolen og børn med autisme. Herfra kommer den pædagogiske tænkning som danner grundlag i Nest i dagtilbud. Nest i dagtilbud er målrettet almentilbud, med fokus på at sikre dagtilbud af højkvalitet med deltagelse for alle børn. Dette er gennem en pædagogiske tænkning som understøtter professionelle læringsfælleskaber, et styrket samarbejde, som har fokus på nærerelationer både blandt børn og voksne og i </a:t>
            </a:r>
            <a:r>
              <a:rPr lang="da-DK" dirty="0" err="1"/>
              <a:t>børnefælleskaberne</a:t>
            </a:r>
            <a:r>
              <a:rPr lang="da-DK" dirty="0"/>
              <a:t>, samt et skærpet fokus på læringsmiljøer med fokus på deltagelse for alle børn. Dette er således et forbyggende perspektiv. </a:t>
            </a:r>
          </a:p>
          <a:p>
            <a:r>
              <a:rPr lang="da-DK" dirty="0"/>
              <a:t>I Nest i dagtilbud arbejder vi med værdier, det pædagogiske grundlag, ligesom vi i sammenhæng hermed arbejder med rammerne i læringsmiljøet og pædagogiske metoder til at styrke positive og anerkende relationer</a:t>
            </a:r>
          </a:p>
        </p:txBody>
      </p:sp>
      <p:sp>
        <p:nvSpPr>
          <p:cNvPr id="4" name="Pladsholder til slidenummer 3"/>
          <p:cNvSpPr>
            <a:spLocks noGrp="1"/>
          </p:cNvSpPr>
          <p:nvPr>
            <p:ph type="sldNum" sz="quarter" idx="5"/>
          </p:nvPr>
        </p:nvSpPr>
        <p:spPr/>
        <p:txBody>
          <a:bodyPr/>
          <a:lstStyle/>
          <a:p>
            <a:fld id="{017C8AB9-0CD3-4888-9CAE-FAB28CDFACB7}" type="slidenum">
              <a:rPr lang="da-DK" smtClean="0"/>
              <a:t>3</a:t>
            </a:fld>
            <a:endParaRPr lang="da-DK"/>
          </a:p>
        </p:txBody>
      </p:sp>
    </p:spTree>
    <p:extLst>
      <p:ext uri="{BB962C8B-B14F-4D97-AF65-F5344CB8AC3E}">
        <p14:creationId xmlns:p14="http://schemas.microsoft.com/office/powerpoint/2010/main" val="2943930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noter 1">
            <a:extLst>
              <a:ext uri="{FF2B5EF4-FFF2-40B4-BE49-F238E27FC236}">
                <a16:creationId xmlns:a16="http://schemas.microsoft.com/office/drawing/2014/main" id="{0D8E11B4-3192-46E6-AEB5-F6E771885FD3}"/>
              </a:ext>
            </a:extLst>
          </p:cNvPr>
          <p:cNvSpPr>
            <a:spLocks noGrp="1"/>
          </p:cNvSpPr>
          <p:nvPr>
            <p:ph type="body" idx="1"/>
          </p:nvPr>
        </p:nvSpPr>
        <p:spPr/>
        <p:txBody>
          <a:bodyPr/>
          <a:lstStyle/>
          <a:p>
            <a:pPr marL="0" marR="0" lvl="0" indent="0" algn="l" defTabSz="1327617" rtl="0" eaLnBrk="1" fontAlgn="auto" latinLnBrk="0" hangingPunct="1">
              <a:lnSpc>
                <a:spcPct val="100000"/>
              </a:lnSpc>
              <a:spcBef>
                <a:spcPts val="0"/>
              </a:spcBef>
              <a:spcAft>
                <a:spcPts val="0"/>
              </a:spcAft>
              <a:buClrTx/>
              <a:buSzTx/>
              <a:buFontTx/>
              <a:buNone/>
              <a:tabLst/>
              <a:defRPr/>
            </a:pPr>
            <a:r>
              <a:rPr lang="da-DK" dirty="0"/>
              <a:t>Nu har vi kort opridset baggrunden for pædagogisk praksis både generelt og særligt i Aalborg kommune.</a:t>
            </a:r>
          </a:p>
          <a:p>
            <a:pPr marL="0" marR="0" lvl="0" indent="0" algn="l" defTabSz="1327617" rtl="0" eaLnBrk="1" fontAlgn="auto" latinLnBrk="0" hangingPunct="1">
              <a:lnSpc>
                <a:spcPct val="100000"/>
              </a:lnSpc>
              <a:spcBef>
                <a:spcPts val="0"/>
              </a:spcBef>
              <a:spcAft>
                <a:spcPts val="0"/>
              </a:spcAft>
              <a:buClrTx/>
              <a:buSzTx/>
              <a:buFontTx/>
              <a:buNone/>
              <a:tabLst/>
              <a:defRPr/>
            </a:pPr>
            <a:r>
              <a:rPr lang="da-DK" dirty="0"/>
              <a:t> </a:t>
            </a:r>
          </a:p>
          <a:p>
            <a:pPr marL="0" marR="0" lvl="0" indent="0" algn="l" defTabSz="1327617" rtl="0" eaLnBrk="1" fontAlgn="auto" latinLnBrk="0" hangingPunct="1">
              <a:lnSpc>
                <a:spcPct val="100000"/>
              </a:lnSpc>
              <a:spcBef>
                <a:spcPts val="0"/>
              </a:spcBef>
              <a:spcAft>
                <a:spcPts val="0"/>
              </a:spcAft>
              <a:buClrTx/>
              <a:buSzTx/>
              <a:buFontTx/>
              <a:buNone/>
              <a:tabLst/>
              <a:defRPr/>
            </a:pPr>
            <a:r>
              <a:rPr lang="da-DK" dirty="0"/>
              <a:t>Så når vi taler om Nest i dagtilbud så har det til formål at sikre højkvalitets dagtilbud der kan gøre en forskel for alle børn og særligt børn i udsatte positioner. Vi ser Nest som en ramme for fællesskabende pædagogik, der kan inkludere alle børn, med de forskellige forudsætninger de kommer med.</a:t>
            </a:r>
          </a:p>
          <a:p>
            <a:pPr marL="0" marR="0" lvl="0" indent="0" algn="l" defTabSz="1327617" rtl="0" eaLnBrk="1" fontAlgn="auto" latinLnBrk="0" hangingPunct="1">
              <a:lnSpc>
                <a:spcPct val="100000"/>
              </a:lnSpc>
              <a:spcBef>
                <a:spcPts val="0"/>
              </a:spcBef>
              <a:spcAft>
                <a:spcPts val="0"/>
              </a:spcAft>
              <a:buClrTx/>
              <a:buSzTx/>
              <a:buFontTx/>
              <a:buNone/>
              <a:tabLst/>
              <a:defRPr/>
            </a:pPr>
            <a:endParaRPr lang="da-DK" dirty="0"/>
          </a:p>
          <a:p>
            <a:pPr marL="0" marR="0" lvl="0" indent="0" algn="l" defTabSz="1327617" rtl="0" eaLnBrk="1" fontAlgn="auto" latinLnBrk="0" hangingPunct="1">
              <a:lnSpc>
                <a:spcPct val="100000"/>
              </a:lnSpc>
              <a:spcBef>
                <a:spcPts val="0"/>
              </a:spcBef>
              <a:spcAft>
                <a:spcPts val="0"/>
              </a:spcAft>
              <a:buClrTx/>
              <a:buSzTx/>
              <a:buFontTx/>
              <a:buNone/>
              <a:tabLst/>
              <a:defRPr/>
            </a:pPr>
            <a:r>
              <a:rPr lang="da-DK" dirty="0"/>
              <a:t>Da vi igangsatte Nest i dagtilbud som kompetenceudviklingsforløb, skete det i forlængelse af etableringen af ressourcepladser i dagtilbuddene i Aalborg kommune. Nest er derfor også et kompetenceløft til disse institutioner, som for flere stod med en ny opgave. </a:t>
            </a:r>
          </a:p>
          <a:p>
            <a:pPr marL="0" marR="0" lvl="0" indent="0" algn="l" defTabSz="1327617" rtl="0" eaLnBrk="1" fontAlgn="auto" latinLnBrk="0" hangingPunct="1">
              <a:lnSpc>
                <a:spcPct val="100000"/>
              </a:lnSpc>
              <a:spcBef>
                <a:spcPts val="0"/>
              </a:spcBef>
              <a:spcAft>
                <a:spcPts val="0"/>
              </a:spcAft>
              <a:buClrTx/>
              <a:buSzTx/>
              <a:buFontTx/>
              <a:buNone/>
              <a:tabLst/>
              <a:defRPr/>
            </a:pPr>
            <a:endParaRPr lang="da-DK" dirty="0"/>
          </a:p>
        </p:txBody>
      </p:sp>
    </p:spTree>
    <p:extLst>
      <p:ext uri="{BB962C8B-B14F-4D97-AF65-F5344CB8AC3E}">
        <p14:creationId xmlns:p14="http://schemas.microsoft.com/office/powerpoint/2010/main" val="48429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Vi vil i det følgende præsentere indholdet i nest i dagtilbud </a:t>
            </a:r>
          </a:p>
          <a:p>
            <a:endParaRPr lang="da-DK" dirty="0"/>
          </a:p>
          <a:p>
            <a:r>
              <a:rPr lang="da-DK" dirty="0"/>
              <a:t>For at arbejde med høj kvalitet er der i Nest fokus på etableringen og fastholdelsen er et fælles fundament. Fundamentet i Nest består af et værdisæt som danner grundlaget for den pædagogiske praksis.</a:t>
            </a:r>
          </a:p>
          <a:p>
            <a:endParaRPr lang="da-DK" dirty="0"/>
          </a:p>
          <a:p>
            <a:r>
              <a:rPr lang="da-DK" dirty="0"/>
              <a:t>Der kommer med det pædagogiske grundlag en opmærksomhed på hvordan de professionelle taler om børn og reflektere over hvilke muligheder dette åbner og lukker for. Der er også en opmærksomhed på hvordan vi taler til børn og med børn, da dette har betydning for børns deltagelse ind i fællesskabet </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Nest i dagtilbud arbejder mod en stærk fælles Kultur. Der er derfor fokus på samarbejdet mellem de professionelle i institutionen, med afsæt i Co-</a:t>
            </a:r>
            <a:r>
              <a:rPr lang="da-DK" dirty="0" err="1"/>
              <a:t>teaching</a:t>
            </a:r>
            <a:r>
              <a:rPr lang="da-DK" dirty="0"/>
              <a:t>.</a:t>
            </a:r>
          </a:p>
          <a:p>
            <a:endParaRPr lang="da-DK" dirty="0"/>
          </a:p>
          <a:p>
            <a:r>
              <a:rPr lang="da-DK" dirty="0"/>
              <a:t>I Nest er der fokus på hvilke tilgange understøtter det pædagogiske værdisæt. der skal være sammenhæng mellem Vores pædagogiske grundlag og de pædagogiske tilgange vi gør brug af i praksis. i Nest i dagtilbud præsenterer vi derfor en række pædagogiske tilgange og metoder som understøtter deltagelse i fællesskabet for alle børn </a:t>
            </a:r>
          </a:p>
          <a:p>
            <a:endParaRPr lang="da-DK" dirty="0"/>
          </a:p>
        </p:txBody>
      </p:sp>
      <p:sp>
        <p:nvSpPr>
          <p:cNvPr id="4" name="Pladsholder til slidenummer 3"/>
          <p:cNvSpPr>
            <a:spLocks noGrp="1"/>
          </p:cNvSpPr>
          <p:nvPr>
            <p:ph type="sldNum" sz="quarter" idx="5"/>
          </p:nvPr>
        </p:nvSpPr>
        <p:spPr/>
        <p:txBody>
          <a:bodyPr/>
          <a:lstStyle/>
          <a:p>
            <a:pPr defTabSz="914330">
              <a:defRPr/>
            </a:pPr>
            <a:fld id="{F5FB7BB8-42F6-4EE7-8E52-F91490974D52}" type="slidenum">
              <a:rPr lang="da-DK">
                <a:solidFill>
                  <a:prstClr val="black"/>
                </a:solidFill>
                <a:latin typeface="Calibri" panose="020F0502020204030204"/>
              </a:rPr>
              <a:pPr defTabSz="914330">
                <a:defRPr/>
              </a:pPr>
              <a:t>5</a:t>
            </a:fld>
            <a:endParaRPr lang="da-DK">
              <a:solidFill>
                <a:prstClr val="black"/>
              </a:solidFill>
              <a:latin typeface="Calibri" panose="020F0502020204030204"/>
            </a:endParaRPr>
          </a:p>
        </p:txBody>
      </p:sp>
    </p:spTree>
    <p:extLst>
      <p:ext uri="{BB962C8B-B14F-4D97-AF65-F5344CB8AC3E}">
        <p14:creationId xmlns:p14="http://schemas.microsoft.com/office/powerpoint/2010/main" val="359569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Nest er bygget op omkring nest modellen. Nest betyder rede og er symbol for den trygge rede institutionen skal være for at hvert enkelt barn. For man kan lykkes med dette skal det pædagogiske personale være opmærksom på flere elementer, dette er vist i Nest modellen </a:t>
            </a:r>
          </a:p>
          <a:p>
            <a:endParaRPr lang="da-DK" dirty="0"/>
          </a:p>
          <a:p>
            <a:r>
              <a:rPr lang="da-DK" dirty="0"/>
              <a:t>Først har vi fundamentet som er de pædagogiske værdier. Som nævnt tidligere er det pædagogiske grundlag den pædagogiske praksis står på. </a:t>
            </a:r>
          </a:p>
          <a:p>
            <a:endParaRPr lang="da-DK" dirty="0"/>
          </a:p>
          <a:p>
            <a:r>
              <a:rPr lang="da-DK" dirty="0"/>
              <a:t>Herefter har vi rammen som er det vilkårs rum men i Nest kalder systems struktur. Det er her vi finder krav fra dagtilbudsloven og den styrkede pædagogiske læreplan her er også det vilkårs rum som er til stede i institutionen. </a:t>
            </a:r>
          </a:p>
          <a:p>
            <a:endParaRPr lang="da-DK" dirty="0"/>
          </a:p>
          <a:p>
            <a:r>
              <a:rPr lang="da-DK" dirty="0"/>
              <a:t>Centralt i modellen har vi de grønne personer som symboliserer det pædagogiske personale og deres samarbejde </a:t>
            </a:r>
          </a:p>
          <a:p>
            <a:endParaRPr lang="da-DK" dirty="0"/>
          </a:p>
          <a:p>
            <a:r>
              <a:rPr lang="da-DK" dirty="0"/>
              <a:t>Uden for huset har vi  træet og regnbuen som er de pædagogiske tilgange og metoder som bruge i praksis, for at omfavne en mangfoldig børnegruppe. </a:t>
            </a:r>
          </a:p>
          <a:p>
            <a:endParaRPr lang="da-DK" dirty="0"/>
          </a:p>
          <a:p>
            <a:r>
              <a:rPr lang="da-DK" dirty="0"/>
              <a:t>I denne Pixi udgave har vi særligt fokus på fundamentet de øvrige dele af Nest modellen er udfoldet i de øvrige Pixi udgaver. </a:t>
            </a:r>
          </a:p>
          <a:p>
            <a:endParaRPr lang="da-DK" dirty="0"/>
          </a:p>
        </p:txBody>
      </p:sp>
      <p:sp>
        <p:nvSpPr>
          <p:cNvPr id="4" name="Pladsholder til slidenummer 3"/>
          <p:cNvSpPr>
            <a:spLocks noGrp="1"/>
          </p:cNvSpPr>
          <p:nvPr>
            <p:ph type="sldNum" sz="quarter" idx="5"/>
          </p:nvPr>
        </p:nvSpPr>
        <p:spPr/>
        <p:txBody>
          <a:bodyPr/>
          <a:lstStyle/>
          <a:p>
            <a:fld id="{017C8AB9-0CD3-4888-9CAE-FAB28CDFACB7}" type="slidenum">
              <a:rPr lang="da-DK" smtClean="0"/>
              <a:t>6</a:t>
            </a:fld>
            <a:endParaRPr lang="da-DK"/>
          </a:p>
        </p:txBody>
      </p:sp>
    </p:spTree>
    <p:extLst>
      <p:ext uri="{BB962C8B-B14F-4D97-AF65-F5344CB8AC3E}">
        <p14:creationId xmlns:p14="http://schemas.microsoft.com/office/powerpoint/2010/main" val="2454019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Rammen for vores pædagogik udgøres af vores systemstrukturer. Dette er et vilkårsrum, men der ligger også mange muligheder her i og hvordan i forholder jer til denne ramme har stor betydning for hvilken praksis, der kan udfolde sig. </a:t>
            </a:r>
          </a:p>
          <a:p>
            <a:endParaRPr lang="da-DK" dirty="0"/>
          </a:p>
          <a:p>
            <a:r>
              <a:rPr lang="da-DK" dirty="0"/>
              <a:t>Det er nødvendigt, der er en bevist om system strukturerne. Der skal vendes tilbage til dette således at der sikres overensstemmelse mellem systemstrukturer og fundamentet og den pædagogiske praksis. </a:t>
            </a:r>
          </a:p>
          <a:p>
            <a:endParaRPr lang="da-DK" dirty="0"/>
          </a:p>
          <a:p>
            <a:r>
              <a:rPr lang="da-DK" dirty="0"/>
              <a:t>Det centralt er at i som institution har en fællesforståelse og oversættelse af hvilken betydning dette har for jeres institution. Dette kommer til udtryk i jeres styrkede læreplan. Hvordan i organisere jer, så i lever op til krav og forventninger – f.eks. Opsporingsmodellen, læreplan på p-møder, men også hvordan i bringer de fysiske rammer i spil. </a:t>
            </a:r>
          </a:p>
          <a:p>
            <a:r>
              <a:rPr lang="da-DK" dirty="0"/>
              <a:t>Når vi vurdere kvalitet i dagtilbud ses der blandt andet på hvordan man som institution omsætter krav fra systemstrukturer (dagtilbudsloven og den styrkede pædagogiske læreplan), i læreplan og den daglige praksis. </a:t>
            </a:r>
          </a:p>
          <a:p>
            <a:endParaRPr lang="da-DK" dirty="0"/>
          </a:p>
          <a:p>
            <a:r>
              <a:rPr lang="da-DK" dirty="0"/>
              <a:t>I Nest handler det om der er en struktureret refleksion i jeres institution omkring betydningen af system strukturerne og hvordan i arbejdere med disse. Dette kan være som del af den løbende evaluering af jeres lokale pædagogiske læreplan.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FB7BB8-42F6-4EE7-8E52-F91490974D52}"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0659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Afsættet for den pædagogiske praksis i dagtilbud finder vi i dagtilbudsloven og den styrkede pædagogiske læreplan. Heri fremgår det at barnet har en værdi i sig selv, det bliver således betydningsfuldt, at vi møder børnene med de behov, forudsætninger og baggrunden, de hver især kommer med. Der er et fokus på at alle børn har ret til leg og medbestemmelse og skal opleve at blive udfordret i leg og aktiviteter og herved stimuleres i deres udvikling. Alle børn har krav på blive mødt med positive forventninger, heri ligger også at de krav og forventninger, vi stiller til børnene er nogen vi ved de vil kunne honorere og mestre således de får en positiv oplevelse af  egne kompetencer og deltagelse i fællesskabet.  Dette skal ske i læringsmiljøer gennem hele dagen, det vil sige både i de strukturerede voksen aktiviteter, i de daglige rutiner, i den leg børnene selv sætter i gang og den leg vi som voksne rammesætter for børnene. Dette gælder alle børn, det vil sige også de børn, Der af forskellige årsager kan være i en udsat position. Børn som i perioder af deres børnehavetid eller vuggestue tid kan have behov for ekstra hjælp til at sikre deltagelse ind i børnefællesskabet. Nest i dagtilbud er en pædagogisk tænkning og pædagogiske tilgange som sikre at vi arbejder med disse perspektiver fra den styrkede pædagogiske læreplan. Der er derfor i Nest, et bevist tilvalg at pædagogiske værdier og tilgange, som vi fra forskning og praksis understøtter alle børn deltagelse ind i fællesskabet. </a:t>
            </a:r>
          </a:p>
        </p:txBody>
      </p:sp>
      <p:sp>
        <p:nvSpPr>
          <p:cNvPr id="4" name="Pladsholder til slidenummer 3"/>
          <p:cNvSpPr>
            <a:spLocks noGrp="1"/>
          </p:cNvSpPr>
          <p:nvPr>
            <p:ph type="sldNum" sz="quarter" idx="5"/>
          </p:nvPr>
        </p:nvSpPr>
        <p:spPr/>
        <p:txBody>
          <a:bodyPr/>
          <a:lstStyle/>
          <a:p>
            <a:fld id="{017C8AB9-0CD3-4888-9CAE-FAB28CDFACB7}" type="slidenum">
              <a:rPr lang="da-DK" smtClean="0"/>
              <a:t>8</a:t>
            </a:fld>
            <a:endParaRPr lang="da-DK"/>
          </a:p>
        </p:txBody>
      </p:sp>
    </p:spTree>
    <p:extLst>
      <p:ext uri="{BB962C8B-B14F-4D97-AF65-F5344CB8AC3E}">
        <p14:creationId xmlns:p14="http://schemas.microsoft.com/office/powerpoint/2010/main" val="487060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Aalborg Kommune har vi også defineret et børnesyn og inklusionens syn som er i tråd med det vi finder i dagtilbudsloven og den styrkede pædagogiske læreplan. Igen fremhæves det at barndommen og barnet har en værdi i sig selv og at alle børn har krav på at være en del af trygge fællesskaber. De skal mødes af voksne som udfordrer dem og giver dem rammer til at trives og udvikle sig ud fra de forudsætninger de hver især kommer med. Det er vigtigt at børn selv har indflydelse på deres hverdag. Vi skal derfor være nysgerrige og åbne overfor det som børnene viser og fortæller os. Det er de voksne som har ansvaret for de gode fællesskaber og som er bærer af den gode relation. Nest i dagtilbud giver </a:t>
            </a:r>
            <a:r>
              <a:rPr lang="da-DK" dirty="0" err="1"/>
              <a:t>èt</a:t>
            </a:r>
            <a:r>
              <a:rPr lang="da-DK" dirty="0"/>
              <a:t> perspektiv på hvordan vi kan arbejde med dette i praksis.  </a:t>
            </a:r>
          </a:p>
        </p:txBody>
      </p:sp>
      <p:sp>
        <p:nvSpPr>
          <p:cNvPr id="4" name="Pladsholder til slidenummer 3"/>
          <p:cNvSpPr>
            <a:spLocks noGrp="1"/>
          </p:cNvSpPr>
          <p:nvPr>
            <p:ph type="sldNum" sz="quarter" idx="5"/>
          </p:nvPr>
        </p:nvSpPr>
        <p:spPr/>
        <p:txBody>
          <a:bodyPr/>
          <a:lstStyle/>
          <a:p>
            <a:fld id="{017C8AB9-0CD3-4888-9CAE-FAB28CDFACB7}" type="slidenum">
              <a:rPr lang="da-DK" smtClean="0"/>
              <a:t>9</a:t>
            </a:fld>
            <a:endParaRPr lang="da-DK"/>
          </a:p>
        </p:txBody>
      </p:sp>
    </p:spTree>
    <p:extLst>
      <p:ext uri="{BB962C8B-B14F-4D97-AF65-F5344CB8AC3E}">
        <p14:creationId xmlns:p14="http://schemas.microsoft.com/office/powerpoint/2010/main" val="8964431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0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2"/>
              </a:solidFill>
            </a:endParaRPr>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accent2"/>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accent2"/>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accent2"/>
                </a:solidFill>
              </a:defRPr>
            </a:lvl1pPr>
          </a:lstStyle>
          <a:p>
            <a:fld id="{CD9EE736-8C43-C643-845F-397C49529551}" type="slidenum">
              <a:rPr lang="da-DK" smtClean="0"/>
              <a:pPr/>
              <a:t>‹nr.›</a:t>
            </a:fld>
            <a:endParaRPr lang="da-DK" dirty="0"/>
          </a:p>
        </p:txBody>
      </p:sp>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3862473"/>
            <a:ext cx="4757529" cy="485354"/>
          </a:xfrm>
        </p:spPr>
        <p:txBody>
          <a:bodyPr anchor="b">
            <a:normAutofit/>
          </a:bodyPr>
          <a:lstStyle>
            <a:lvl1pPr algn="ctr">
              <a:defRPr sz="2800">
                <a:solidFill>
                  <a:schemeClr val="accent2"/>
                </a:solidFill>
              </a:defRPr>
            </a:lvl1pPr>
          </a:lstStyle>
          <a:p>
            <a:r>
              <a:rPr lang="da-DK" dirty="0"/>
              <a:t>Titel</a:t>
            </a:r>
          </a:p>
        </p:txBody>
      </p:sp>
      <p:pic>
        <p:nvPicPr>
          <p:cNvPr id="6" name="Billede 5">
            <a:extLst>
              <a:ext uri="{FF2B5EF4-FFF2-40B4-BE49-F238E27FC236}">
                <a16:creationId xmlns:a16="http://schemas.microsoft.com/office/drawing/2014/main" id="{B7969EF3-1CB7-649D-67B4-A0FAD957B39D}"/>
              </a:ext>
            </a:extLst>
          </p:cNvPr>
          <p:cNvPicPr>
            <a:picLocks noChangeAspect="1"/>
          </p:cNvPicPr>
          <p:nvPr/>
        </p:nvPicPr>
        <p:blipFill>
          <a:blip r:embed="rId2"/>
          <a:stretch>
            <a:fillRect/>
          </a:stretch>
        </p:blipFill>
        <p:spPr>
          <a:xfrm>
            <a:off x="5347656" y="1631753"/>
            <a:ext cx="1496686" cy="1856225"/>
          </a:xfrm>
          <a:prstGeom prst="rect">
            <a:avLst/>
          </a:prstGeom>
        </p:spPr>
      </p:pic>
    </p:spTree>
    <p:extLst>
      <p:ext uri="{BB962C8B-B14F-4D97-AF65-F5344CB8AC3E}">
        <p14:creationId xmlns:p14="http://schemas.microsoft.com/office/powerpoint/2010/main" val="411444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2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1" name="Billede 10" descr="Et billede, der indeholder tekst&#10;&#10;Automatisk genereret beskrivelse">
            <a:extLst>
              <a:ext uri="{FF2B5EF4-FFF2-40B4-BE49-F238E27FC236}">
                <a16:creationId xmlns:a16="http://schemas.microsoft.com/office/drawing/2014/main" id="{AEF29EDE-7007-4FDA-B627-45F5006004A4}"/>
              </a:ext>
            </a:extLst>
          </p:cNvPr>
          <p:cNvPicPr>
            <a:picLocks noChangeAspect="1"/>
          </p:cNvPicPr>
          <p:nvPr/>
        </p:nvPicPr>
        <p:blipFill>
          <a:blip r:embed="rId3"/>
          <a:stretch>
            <a:fillRect/>
          </a:stretch>
        </p:blipFill>
        <p:spPr>
          <a:xfrm>
            <a:off x="6699000" y="1534819"/>
            <a:ext cx="2908800" cy="359559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33695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1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7" name="Billede 6">
            <a:extLst>
              <a:ext uri="{FF2B5EF4-FFF2-40B4-BE49-F238E27FC236}">
                <a16:creationId xmlns:a16="http://schemas.microsoft.com/office/drawing/2014/main" id="{091E79C1-AE89-9302-761A-68B7F93C60A6}"/>
              </a:ext>
            </a:extLst>
          </p:cNvPr>
          <p:cNvPicPr>
            <a:picLocks noChangeAspect="1"/>
          </p:cNvPicPr>
          <p:nvPr/>
        </p:nvPicPr>
        <p:blipFill>
          <a:blip r:embed="rId3"/>
          <a:stretch>
            <a:fillRect/>
          </a:stretch>
        </p:blipFill>
        <p:spPr>
          <a:xfrm>
            <a:off x="6699000" y="1528838"/>
            <a:ext cx="2908800" cy="3607561"/>
          </a:xfrm>
          <a:prstGeom prst="rect">
            <a:avLst/>
          </a:prstGeom>
        </p:spPr>
      </p:pic>
    </p:spTree>
    <p:extLst>
      <p:ext uri="{BB962C8B-B14F-4D97-AF65-F5344CB8AC3E}">
        <p14:creationId xmlns:p14="http://schemas.microsoft.com/office/powerpoint/2010/main" val="1799337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2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8" name="Billede 7">
            <a:extLst>
              <a:ext uri="{FF2B5EF4-FFF2-40B4-BE49-F238E27FC236}">
                <a16:creationId xmlns:a16="http://schemas.microsoft.com/office/drawing/2014/main" id="{4C797B94-62F5-75F0-0A4A-44A847127B09}"/>
              </a:ext>
            </a:extLst>
          </p:cNvPr>
          <p:cNvPicPr>
            <a:picLocks noChangeAspect="1"/>
          </p:cNvPicPr>
          <p:nvPr/>
        </p:nvPicPr>
        <p:blipFill>
          <a:blip r:embed="rId3"/>
          <a:stretch>
            <a:fillRect/>
          </a:stretch>
        </p:blipFill>
        <p:spPr>
          <a:xfrm>
            <a:off x="6700598" y="1530819"/>
            <a:ext cx="2905604" cy="3603600"/>
          </a:xfrm>
          <a:prstGeom prst="rect">
            <a:avLst/>
          </a:prstGeom>
        </p:spPr>
      </p:pic>
    </p:spTree>
    <p:extLst>
      <p:ext uri="{BB962C8B-B14F-4D97-AF65-F5344CB8AC3E}">
        <p14:creationId xmlns:p14="http://schemas.microsoft.com/office/powerpoint/2010/main" val="1805221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23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7" name="Billede 6">
            <a:extLst>
              <a:ext uri="{FF2B5EF4-FFF2-40B4-BE49-F238E27FC236}">
                <a16:creationId xmlns:a16="http://schemas.microsoft.com/office/drawing/2014/main" id="{F3E59FAA-3A8C-B66E-CDFA-CCFF158B97E4}"/>
              </a:ext>
            </a:extLst>
          </p:cNvPr>
          <p:cNvPicPr>
            <a:picLocks noChangeAspect="1"/>
          </p:cNvPicPr>
          <p:nvPr/>
        </p:nvPicPr>
        <p:blipFill>
          <a:blip r:embed="rId3"/>
          <a:stretch>
            <a:fillRect/>
          </a:stretch>
        </p:blipFill>
        <p:spPr>
          <a:xfrm>
            <a:off x="6700597" y="1530819"/>
            <a:ext cx="2905605" cy="3603600"/>
          </a:xfrm>
          <a:prstGeom prst="rect">
            <a:avLst/>
          </a:prstGeom>
        </p:spPr>
      </p:pic>
    </p:spTree>
    <p:extLst>
      <p:ext uri="{BB962C8B-B14F-4D97-AF65-F5344CB8AC3E}">
        <p14:creationId xmlns:p14="http://schemas.microsoft.com/office/powerpoint/2010/main" val="2764877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4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Titel 1">
            <a:extLst>
              <a:ext uri="{FF2B5EF4-FFF2-40B4-BE49-F238E27FC236}">
                <a16:creationId xmlns:a16="http://schemas.microsoft.com/office/drawing/2014/main" id="{83FCC130-0249-3903-423A-55B2D9D00F4D}"/>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0487494A-334B-FDD9-3FB1-400226A2DFA6}"/>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8" name="Billede 7">
            <a:extLst>
              <a:ext uri="{FF2B5EF4-FFF2-40B4-BE49-F238E27FC236}">
                <a16:creationId xmlns:a16="http://schemas.microsoft.com/office/drawing/2014/main" id="{2A93E9C6-8906-8CEB-A4D9-9C5F3DE6C096}"/>
              </a:ext>
            </a:extLst>
          </p:cNvPr>
          <p:cNvPicPr>
            <a:picLocks noChangeAspect="1"/>
          </p:cNvPicPr>
          <p:nvPr/>
        </p:nvPicPr>
        <p:blipFill>
          <a:blip r:embed="rId3"/>
          <a:stretch>
            <a:fillRect/>
          </a:stretch>
        </p:blipFill>
        <p:spPr>
          <a:xfrm>
            <a:off x="6700597" y="1530819"/>
            <a:ext cx="2905605" cy="3603600"/>
          </a:xfrm>
          <a:prstGeom prst="rect">
            <a:avLst/>
          </a:prstGeom>
        </p:spPr>
      </p:pic>
    </p:spTree>
    <p:extLst>
      <p:ext uri="{BB962C8B-B14F-4D97-AF65-F5344CB8AC3E}">
        <p14:creationId xmlns:p14="http://schemas.microsoft.com/office/powerpoint/2010/main" val="3068886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4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EE7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0" name="Billede 9" descr="Et billede, der indeholder pil&#10;&#10;Automatisk genereret beskrivelse">
            <a:extLst>
              <a:ext uri="{FF2B5EF4-FFF2-40B4-BE49-F238E27FC236}">
                <a16:creationId xmlns:a16="http://schemas.microsoft.com/office/drawing/2014/main" id="{D9715ADC-8271-B1CF-756D-638FEFF378D9}"/>
              </a:ext>
            </a:extLst>
          </p:cNvPr>
          <p:cNvPicPr>
            <a:picLocks noChangeAspect="1"/>
          </p:cNvPicPr>
          <p:nvPr/>
        </p:nvPicPr>
        <p:blipFill>
          <a:blip r:embed="rId3"/>
          <a:stretch>
            <a:fillRect/>
          </a:stretch>
        </p:blipFill>
        <p:spPr>
          <a:xfrm>
            <a:off x="5053045" y="1473999"/>
            <a:ext cx="6200709" cy="3910001"/>
          </a:xfrm>
          <a:prstGeom prst="rect">
            <a:avLst/>
          </a:prstGeom>
        </p:spPr>
      </p:pic>
      <p:sp>
        <p:nvSpPr>
          <p:cNvPr id="9" name="Titel 1">
            <a:extLst>
              <a:ext uri="{FF2B5EF4-FFF2-40B4-BE49-F238E27FC236}">
                <a16:creationId xmlns:a16="http://schemas.microsoft.com/office/drawing/2014/main" id="{EF6FC6F7-6385-D8D0-E3E0-DAC65F7EA595}"/>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1" name="Undertitel 2">
            <a:extLst>
              <a:ext uri="{FF2B5EF4-FFF2-40B4-BE49-F238E27FC236}">
                <a16:creationId xmlns:a16="http://schemas.microsoft.com/office/drawing/2014/main" id="{DFC23360-DCB5-AAD5-6997-DA852A29635C}"/>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372504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1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9" name="Billede 8">
            <a:extLst>
              <a:ext uri="{FF2B5EF4-FFF2-40B4-BE49-F238E27FC236}">
                <a16:creationId xmlns:a16="http://schemas.microsoft.com/office/drawing/2014/main" id="{944DBC61-161D-5E81-1CF2-E2614DB28795}"/>
              </a:ext>
            </a:extLst>
          </p:cNvPr>
          <p:cNvPicPr>
            <a:picLocks noChangeAspect="1"/>
          </p:cNvPicPr>
          <p:nvPr/>
        </p:nvPicPr>
        <p:blipFill>
          <a:blip r:embed="rId3"/>
          <a:stretch>
            <a:fillRect/>
          </a:stretch>
        </p:blipFill>
        <p:spPr>
          <a:xfrm>
            <a:off x="4622591" y="2371864"/>
            <a:ext cx="6484495" cy="2114272"/>
          </a:xfrm>
          <a:prstGeom prst="rect">
            <a:avLst/>
          </a:prstGeom>
        </p:spPr>
      </p:pic>
      <p:sp>
        <p:nvSpPr>
          <p:cNvPr id="10" name="Titel 1">
            <a:extLst>
              <a:ext uri="{FF2B5EF4-FFF2-40B4-BE49-F238E27FC236}">
                <a16:creationId xmlns:a16="http://schemas.microsoft.com/office/drawing/2014/main" id="{1495AF9F-C1B8-14D9-59B0-F4502A8A79A9}"/>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1" name="Undertitel 2">
            <a:extLst>
              <a:ext uri="{FF2B5EF4-FFF2-40B4-BE49-F238E27FC236}">
                <a16:creationId xmlns:a16="http://schemas.microsoft.com/office/drawing/2014/main" id="{4CF87090-4EBF-B70C-FA5A-B700D59F78F5}"/>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516782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2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0" name="Billede 9">
            <a:extLst>
              <a:ext uri="{FF2B5EF4-FFF2-40B4-BE49-F238E27FC236}">
                <a16:creationId xmlns:a16="http://schemas.microsoft.com/office/drawing/2014/main" id="{E89703A0-099F-BEBD-5FD8-89CA2779538E}"/>
              </a:ext>
            </a:extLst>
          </p:cNvPr>
          <p:cNvPicPr>
            <a:picLocks noChangeAspect="1"/>
          </p:cNvPicPr>
          <p:nvPr/>
        </p:nvPicPr>
        <p:blipFill>
          <a:blip r:embed="rId3"/>
          <a:stretch>
            <a:fillRect/>
          </a:stretch>
        </p:blipFill>
        <p:spPr>
          <a:xfrm>
            <a:off x="4682553" y="2391414"/>
            <a:ext cx="6364574" cy="2075172"/>
          </a:xfrm>
          <a:prstGeom prst="rect">
            <a:avLst/>
          </a:prstGeom>
        </p:spPr>
      </p:pic>
      <p:sp>
        <p:nvSpPr>
          <p:cNvPr id="9" name="Titel 1">
            <a:extLst>
              <a:ext uri="{FF2B5EF4-FFF2-40B4-BE49-F238E27FC236}">
                <a16:creationId xmlns:a16="http://schemas.microsoft.com/office/drawing/2014/main" id="{B9D971CC-C8EE-C4C4-ACB5-D547B1726998}"/>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1" name="Undertitel 2">
            <a:extLst>
              <a:ext uri="{FF2B5EF4-FFF2-40B4-BE49-F238E27FC236}">
                <a16:creationId xmlns:a16="http://schemas.microsoft.com/office/drawing/2014/main" id="{2D3DD726-F347-8FC4-E382-8D5E732C2563}"/>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1617628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5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2" name="Billede 11">
            <a:extLst>
              <a:ext uri="{FF2B5EF4-FFF2-40B4-BE49-F238E27FC236}">
                <a16:creationId xmlns:a16="http://schemas.microsoft.com/office/drawing/2014/main" id="{62AC3BD4-EA28-927D-E5CF-268C5AC98417}"/>
              </a:ext>
            </a:extLst>
          </p:cNvPr>
          <p:cNvPicPr>
            <a:picLocks noChangeAspect="1"/>
          </p:cNvPicPr>
          <p:nvPr/>
        </p:nvPicPr>
        <p:blipFill>
          <a:blip r:embed="rId3"/>
          <a:stretch>
            <a:fillRect/>
          </a:stretch>
        </p:blipFill>
        <p:spPr>
          <a:xfrm>
            <a:off x="4963842" y="658026"/>
            <a:ext cx="6379116" cy="5541948"/>
          </a:xfrm>
          <a:prstGeom prst="rect">
            <a:avLst/>
          </a:prstGeom>
        </p:spPr>
      </p:pic>
      <p:sp>
        <p:nvSpPr>
          <p:cNvPr id="13" name="Pladsholder til tekst 27">
            <a:extLst>
              <a:ext uri="{FF2B5EF4-FFF2-40B4-BE49-F238E27FC236}">
                <a16:creationId xmlns:a16="http://schemas.microsoft.com/office/drawing/2014/main" id="{412527B4-F33C-20B5-EBEF-6A0DE43EBDEC}"/>
              </a:ext>
            </a:extLst>
          </p:cNvPr>
          <p:cNvSpPr>
            <a:spLocks noGrp="1"/>
          </p:cNvSpPr>
          <p:nvPr>
            <p:ph type="body" sz="quarter" idx="14"/>
          </p:nvPr>
        </p:nvSpPr>
        <p:spPr>
          <a:xfrm>
            <a:off x="7138587" y="1032834"/>
            <a:ext cx="2029625" cy="398088"/>
          </a:xfrm>
        </p:spPr>
        <p:txBody>
          <a:bodyPr>
            <a:normAutofit/>
          </a:bodyPr>
          <a:lstStyle>
            <a:lvl1pPr marL="0" indent="0">
              <a:buNone/>
              <a:defRPr sz="1400"/>
            </a:lvl1pPr>
            <a:lvl2pPr marL="457200" indent="0">
              <a:buNone/>
              <a:defRPr/>
            </a:lvl2pPr>
          </a:lstStyle>
          <a:p>
            <a:pPr lvl="0" algn="ctr"/>
            <a:r>
              <a:rPr lang="da-DK" sz="1400">
                <a:solidFill>
                  <a:srgbClr val="69C0AD"/>
                </a:solidFill>
                <a:latin typeface="Arial" panose="020B0604020202020204" pitchFamily="34" charset="0"/>
                <a:cs typeface="Arial" panose="020B0604020202020204" pitchFamily="34" charset="0"/>
              </a:rPr>
              <a:t>Klik for at redigere teksttypografierne i masteren</a:t>
            </a:r>
          </a:p>
        </p:txBody>
      </p:sp>
      <p:sp>
        <p:nvSpPr>
          <p:cNvPr id="14" name="Pladsholder til tekst 27">
            <a:extLst>
              <a:ext uri="{FF2B5EF4-FFF2-40B4-BE49-F238E27FC236}">
                <a16:creationId xmlns:a16="http://schemas.microsoft.com/office/drawing/2014/main" id="{824D6876-DC3F-57AF-6B5F-1732663B7A4D}"/>
              </a:ext>
            </a:extLst>
          </p:cNvPr>
          <p:cNvSpPr>
            <a:spLocks noGrp="1"/>
          </p:cNvSpPr>
          <p:nvPr>
            <p:ph type="body" sz="quarter" idx="15"/>
          </p:nvPr>
        </p:nvSpPr>
        <p:spPr>
          <a:xfrm>
            <a:off x="6976757" y="1605695"/>
            <a:ext cx="2353283" cy="628170"/>
          </a:xfrm>
        </p:spPr>
        <p:txBody>
          <a:bodyPr>
            <a:noAutofit/>
          </a:bodyPr>
          <a:lstStyle>
            <a:lvl1pPr marL="0" indent="0">
              <a:buNone/>
              <a:defRPr sz="1200"/>
            </a:lvl1pPr>
            <a:lvl2pPr marL="457200" indent="0">
              <a:buNone/>
              <a:defRPr/>
            </a:lvl2pPr>
          </a:lstStyle>
          <a:p>
            <a:pPr lvl="0" algn="ctr"/>
            <a:r>
              <a:rPr lang="da-DK" sz="1400">
                <a:solidFill>
                  <a:srgbClr val="69C0AD"/>
                </a:solidFill>
                <a:latin typeface="Arial" panose="020B0604020202020204" pitchFamily="34" charset="0"/>
                <a:cs typeface="Arial" panose="020B0604020202020204" pitchFamily="34" charset="0"/>
              </a:rPr>
              <a:t>Klik for at redigere teksttypografierne i masteren</a:t>
            </a:r>
          </a:p>
        </p:txBody>
      </p:sp>
      <p:sp>
        <p:nvSpPr>
          <p:cNvPr id="15" name="Pladsholder til tekst 27">
            <a:extLst>
              <a:ext uri="{FF2B5EF4-FFF2-40B4-BE49-F238E27FC236}">
                <a16:creationId xmlns:a16="http://schemas.microsoft.com/office/drawing/2014/main" id="{A7374A82-3391-5C2F-6801-1959C119CB00}"/>
              </a:ext>
            </a:extLst>
          </p:cNvPr>
          <p:cNvSpPr>
            <a:spLocks noGrp="1"/>
          </p:cNvSpPr>
          <p:nvPr>
            <p:ph type="body" sz="quarter" idx="16"/>
          </p:nvPr>
        </p:nvSpPr>
        <p:spPr>
          <a:xfrm>
            <a:off x="6672211" y="2952289"/>
            <a:ext cx="2962373" cy="476712"/>
          </a:xfrm>
        </p:spPr>
        <p:txBody>
          <a:bodyPr>
            <a:normAutofit/>
          </a:bodyPr>
          <a:lstStyle>
            <a:lvl1pPr marL="0" indent="0">
              <a:buNone/>
              <a:defRPr sz="1400"/>
            </a:lvl1pPr>
            <a:lvl2pPr marL="457200" indent="0">
              <a:buNone/>
              <a:defRPr/>
            </a:lvl2pPr>
          </a:lstStyle>
          <a:p>
            <a:pPr lvl="0" algn="ctr"/>
            <a:r>
              <a:rPr lang="da-DK" sz="1400">
                <a:solidFill>
                  <a:srgbClr val="6C4696"/>
                </a:solidFill>
                <a:latin typeface="Arial" panose="020B0604020202020204" pitchFamily="34" charset="0"/>
                <a:cs typeface="Arial" panose="020B0604020202020204" pitchFamily="34" charset="0"/>
              </a:rPr>
              <a:t>Klik for at redigere teksttypografierne i masteren</a:t>
            </a:r>
          </a:p>
        </p:txBody>
      </p:sp>
      <p:sp>
        <p:nvSpPr>
          <p:cNvPr id="16" name="Pladsholder til tekst 27">
            <a:extLst>
              <a:ext uri="{FF2B5EF4-FFF2-40B4-BE49-F238E27FC236}">
                <a16:creationId xmlns:a16="http://schemas.microsoft.com/office/drawing/2014/main" id="{690CC8D2-251C-55CE-8F79-D4FFAF19B3C6}"/>
              </a:ext>
            </a:extLst>
          </p:cNvPr>
          <p:cNvSpPr>
            <a:spLocks noGrp="1"/>
          </p:cNvSpPr>
          <p:nvPr>
            <p:ph type="body" sz="quarter" idx="17"/>
          </p:nvPr>
        </p:nvSpPr>
        <p:spPr>
          <a:xfrm>
            <a:off x="6672211" y="3498923"/>
            <a:ext cx="2962373" cy="943867"/>
          </a:xfrm>
        </p:spPr>
        <p:txBody>
          <a:bodyPr>
            <a:noAutofit/>
          </a:bodyPr>
          <a:lstStyle>
            <a:lvl1pPr marL="0" indent="0">
              <a:buNone/>
              <a:defRPr sz="1050"/>
            </a:lvl1pPr>
            <a:lvl2pPr marL="457200" indent="0">
              <a:buNone/>
              <a:defRPr/>
            </a:lvl2pPr>
          </a:lstStyle>
          <a:p>
            <a:pPr lvl="0" algn="ctr"/>
            <a:r>
              <a:rPr lang="da-DK" sz="1400">
                <a:solidFill>
                  <a:srgbClr val="6C4696"/>
                </a:solidFill>
                <a:latin typeface="Arial" panose="020B0604020202020204" pitchFamily="34" charset="0"/>
                <a:cs typeface="Arial" panose="020B0604020202020204" pitchFamily="34" charset="0"/>
              </a:rPr>
              <a:t>Klik for at redigere teksttypografierne i masteren</a:t>
            </a:r>
          </a:p>
        </p:txBody>
      </p:sp>
      <p:sp>
        <p:nvSpPr>
          <p:cNvPr id="9" name="Titel 1">
            <a:extLst>
              <a:ext uri="{FF2B5EF4-FFF2-40B4-BE49-F238E27FC236}">
                <a16:creationId xmlns:a16="http://schemas.microsoft.com/office/drawing/2014/main" id="{8F734BBB-239F-A3FC-08D1-D6E51AF7092A}"/>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C00E87BB-61DD-2D83-DBFC-86A5602182EC}"/>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7860729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6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6615"/>
            <a:ext cx="38199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pic>
        <p:nvPicPr>
          <p:cNvPr id="10" name="Billede 9">
            <a:extLst>
              <a:ext uri="{FF2B5EF4-FFF2-40B4-BE49-F238E27FC236}">
                <a16:creationId xmlns:a16="http://schemas.microsoft.com/office/drawing/2014/main" id="{743F05FE-867B-B8A1-C3B0-8866E467A138}"/>
              </a:ext>
            </a:extLst>
          </p:cNvPr>
          <p:cNvPicPr>
            <a:picLocks noChangeAspect="1"/>
          </p:cNvPicPr>
          <p:nvPr/>
        </p:nvPicPr>
        <p:blipFill>
          <a:blip r:embed="rId3"/>
          <a:stretch>
            <a:fillRect/>
          </a:stretch>
        </p:blipFill>
        <p:spPr>
          <a:xfrm>
            <a:off x="5938717" y="4643075"/>
            <a:ext cx="1155700" cy="336550"/>
          </a:xfrm>
          <a:prstGeom prst="rect">
            <a:avLst/>
          </a:prstGeom>
        </p:spPr>
      </p:pic>
      <p:pic>
        <p:nvPicPr>
          <p:cNvPr id="11" name="Billede 10">
            <a:extLst>
              <a:ext uri="{FF2B5EF4-FFF2-40B4-BE49-F238E27FC236}">
                <a16:creationId xmlns:a16="http://schemas.microsoft.com/office/drawing/2014/main" id="{A85D3C98-D4B8-0E13-9A75-517579989FD9}"/>
              </a:ext>
            </a:extLst>
          </p:cNvPr>
          <p:cNvPicPr>
            <a:picLocks noChangeAspect="1"/>
          </p:cNvPicPr>
          <p:nvPr/>
        </p:nvPicPr>
        <p:blipFill>
          <a:blip r:embed="rId4"/>
          <a:stretch>
            <a:fillRect/>
          </a:stretch>
        </p:blipFill>
        <p:spPr>
          <a:xfrm>
            <a:off x="7216045" y="3429000"/>
            <a:ext cx="1155700" cy="336550"/>
          </a:xfrm>
          <a:prstGeom prst="rect">
            <a:avLst/>
          </a:prstGeom>
        </p:spPr>
      </p:pic>
      <p:pic>
        <p:nvPicPr>
          <p:cNvPr id="13" name="Billede 12">
            <a:extLst>
              <a:ext uri="{FF2B5EF4-FFF2-40B4-BE49-F238E27FC236}">
                <a16:creationId xmlns:a16="http://schemas.microsoft.com/office/drawing/2014/main" id="{6F8E9332-DCD5-05FD-1E8E-CEF88FAF0588}"/>
              </a:ext>
            </a:extLst>
          </p:cNvPr>
          <p:cNvPicPr>
            <a:picLocks noChangeAspect="1"/>
          </p:cNvPicPr>
          <p:nvPr/>
        </p:nvPicPr>
        <p:blipFill>
          <a:blip r:embed="rId5"/>
          <a:stretch>
            <a:fillRect/>
          </a:stretch>
        </p:blipFill>
        <p:spPr>
          <a:xfrm>
            <a:off x="8431379" y="2212463"/>
            <a:ext cx="1182453" cy="344341"/>
          </a:xfrm>
          <a:prstGeom prst="rect">
            <a:avLst/>
          </a:prstGeom>
        </p:spPr>
      </p:pic>
      <p:sp>
        <p:nvSpPr>
          <p:cNvPr id="14" name="Titel 1">
            <a:extLst>
              <a:ext uri="{FF2B5EF4-FFF2-40B4-BE49-F238E27FC236}">
                <a16:creationId xmlns:a16="http://schemas.microsoft.com/office/drawing/2014/main" id="{06EE497B-4175-FAA2-855B-47A6BE0E54C3}"/>
              </a:ext>
            </a:extLst>
          </p:cNvPr>
          <p:cNvSpPr txBox="1">
            <a:spLocks/>
          </p:cNvSpPr>
          <p:nvPr/>
        </p:nvSpPr>
        <p:spPr>
          <a:xfrm>
            <a:off x="5938717" y="4654815"/>
            <a:ext cx="1155700" cy="34434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pPr algn="ctr"/>
            <a:r>
              <a:rPr lang="da-DK" sz="2000" dirty="0"/>
              <a:t>Trin 1</a:t>
            </a:r>
          </a:p>
        </p:txBody>
      </p:sp>
      <p:sp>
        <p:nvSpPr>
          <p:cNvPr id="15" name="Titel 1">
            <a:extLst>
              <a:ext uri="{FF2B5EF4-FFF2-40B4-BE49-F238E27FC236}">
                <a16:creationId xmlns:a16="http://schemas.microsoft.com/office/drawing/2014/main" id="{5F7D403C-862D-363F-8841-D8F034482ADC}"/>
              </a:ext>
            </a:extLst>
          </p:cNvPr>
          <p:cNvSpPr txBox="1">
            <a:spLocks/>
          </p:cNvSpPr>
          <p:nvPr/>
        </p:nvSpPr>
        <p:spPr>
          <a:xfrm>
            <a:off x="7216045" y="3435615"/>
            <a:ext cx="1155700" cy="34434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pPr algn="ctr"/>
            <a:r>
              <a:rPr lang="da-DK" sz="2000" dirty="0"/>
              <a:t>Trin 2</a:t>
            </a:r>
          </a:p>
        </p:txBody>
      </p:sp>
      <p:sp>
        <p:nvSpPr>
          <p:cNvPr id="22" name="Titel 1">
            <a:extLst>
              <a:ext uri="{FF2B5EF4-FFF2-40B4-BE49-F238E27FC236}">
                <a16:creationId xmlns:a16="http://schemas.microsoft.com/office/drawing/2014/main" id="{B8C16168-972C-0FFF-8A83-B82CA77D62D6}"/>
              </a:ext>
            </a:extLst>
          </p:cNvPr>
          <p:cNvSpPr txBox="1">
            <a:spLocks/>
          </p:cNvSpPr>
          <p:nvPr/>
        </p:nvSpPr>
        <p:spPr>
          <a:xfrm>
            <a:off x="8458132" y="2232340"/>
            <a:ext cx="1155700" cy="344341"/>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2000" b="1" kern="1200">
                <a:solidFill>
                  <a:schemeClr val="bg1"/>
                </a:solidFill>
                <a:latin typeface="Arial" panose="020B0604020202020204" pitchFamily="34" charset="0"/>
                <a:ea typeface="+mj-ea"/>
                <a:cs typeface="Arial" panose="020B0604020202020204" pitchFamily="34" charset="0"/>
              </a:defRPr>
            </a:lvl1pPr>
          </a:lstStyle>
          <a:p>
            <a:pPr algn="ctr"/>
            <a:r>
              <a:rPr lang="da-DK" sz="2000" dirty="0"/>
              <a:t>Trin 3</a:t>
            </a:r>
          </a:p>
        </p:txBody>
      </p:sp>
      <p:sp>
        <p:nvSpPr>
          <p:cNvPr id="28" name="Pladsholder til tekst 27">
            <a:extLst>
              <a:ext uri="{FF2B5EF4-FFF2-40B4-BE49-F238E27FC236}">
                <a16:creationId xmlns:a16="http://schemas.microsoft.com/office/drawing/2014/main" id="{C55326D6-EE38-36C1-3094-3A0B1B047D6D}"/>
              </a:ext>
            </a:extLst>
          </p:cNvPr>
          <p:cNvSpPr>
            <a:spLocks noGrp="1"/>
          </p:cNvSpPr>
          <p:nvPr>
            <p:ph type="body" sz="quarter" idx="13" hasCustomPrompt="1"/>
          </p:nvPr>
        </p:nvSpPr>
        <p:spPr>
          <a:xfrm>
            <a:off x="8431379" y="2661682"/>
            <a:ext cx="2556399" cy="567770"/>
          </a:xfrm>
        </p:spPr>
        <p:txBody>
          <a:bodyPr>
            <a:normAutofit/>
          </a:bodyPr>
          <a:lstStyle>
            <a:lvl1pPr marL="0" indent="0">
              <a:buNone/>
              <a:defRPr sz="1400"/>
            </a:lvl1pPr>
            <a:lvl2pPr marL="457200" indent="0">
              <a:buNone/>
              <a:defRPr/>
            </a:lvl2pPr>
          </a:lstStyle>
          <a:p>
            <a:pPr lvl="0"/>
            <a:r>
              <a:rPr lang="da-DK" dirty="0"/>
              <a:t>Klik for at tilføje tekst</a:t>
            </a:r>
          </a:p>
        </p:txBody>
      </p:sp>
      <p:sp>
        <p:nvSpPr>
          <p:cNvPr id="29" name="Pladsholder til tekst 27">
            <a:extLst>
              <a:ext uri="{FF2B5EF4-FFF2-40B4-BE49-F238E27FC236}">
                <a16:creationId xmlns:a16="http://schemas.microsoft.com/office/drawing/2014/main" id="{1073F6A8-A313-3E62-0FE8-B9906850296B}"/>
              </a:ext>
            </a:extLst>
          </p:cNvPr>
          <p:cNvSpPr>
            <a:spLocks noGrp="1"/>
          </p:cNvSpPr>
          <p:nvPr>
            <p:ph type="body" sz="quarter" idx="14" hasCustomPrompt="1"/>
          </p:nvPr>
        </p:nvSpPr>
        <p:spPr>
          <a:xfrm>
            <a:off x="7216045" y="3874256"/>
            <a:ext cx="2556399" cy="567770"/>
          </a:xfrm>
        </p:spPr>
        <p:txBody>
          <a:bodyPr>
            <a:normAutofit/>
          </a:bodyPr>
          <a:lstStyle>
            <a:lvl1pPr marL="0" indent="0">
              <a:buNone/>
              <a:defRPr sz="1400"/>
            </a:lvl1pPr>
            <a:lvl2pPr marL="457200" indent="0">
              <a:buNone/>
              <a:defRPr/>
            </a:lvl2pPr>
          </a:lstStyle>
          <a:p>
            <a:pPr lvl="0"/>
            <a:r>
              <a:rPr lang="da-DK" dirty="0"/>
              <a:t>Klik for at tilføje tekst</a:t>
            </a:r>
          </a:p>
        </p:txBody>
      </p:sp>
      <p:sp>
        <p:nvSpPr>
          <p:cNvPr id="30" name="Pladsholder til tekst 27">
            <a:extLst>
              <a:ext uri="{FF2B5EF4-FFF2-40B4-BE49-F238E27FC236}">
                <a16:creationId xmlns:a16="http://schemas.microsoft.com/office/drawing/2014/main" id="{F67A73F9-EE88-2293-7364-4735B2C03543}"/>
              </a:ext>
            </a:extLst>
          </p:cNvPr>
          <p:cNvSpPr>
            <a:spLocks noGrp="1"/>
          </p:cNvSpPr>
          <p:nvPr>
            <p:ph type="body" sz="quarter" idx="15" hasCustomPrompt="1"/>
          </p:nvPr>
        </p:nvSpPr>
        <p:spPr>
          <a:xfrm>
            <a:off x="5938717" y="5096769"/>
            <a:ext cx="2556399" cy="567770"/>
          </a:xfrm>
        </p:spPr>
        <p:txBody>
          <a:bodyPr>
            <a:normAutofit/>
          </a:bodyPr>
          <a:lstStyle>
            <a:lvl1pPr marL="0" indent="0">
              <a:buNone/>
              <a:defRPr sz="1400"/>
            </a:lvl1pPr>
            <a:lvl2pPr marL="457200" indent="0">
              <a:buNone/>
              <a:defRPr/>
            </a:lvl2pPr>
          </a:lstStyle>
          <a:p>
            <a:pPr lvl="0"/>
            <a:r>
              <a:rPr lang="da-DK" dirty="0"/>
              <a:t>Klik for at tilføje tekst</a:t>
            </a:r>
          </a:p>
        </p:txBody>
      </p:sp>
      <p:sp>
        <p:nvSpPr>
          <p:cNvPr id="12" name="Titel 1">
            <a:extLst>
              <a:ext uri="{FF2B5EF4-FFF2-40B4-BE49-F238E27FC236}">
                <a16:creationId xmlns:a16="http://schemas.microsoft.com/office/drawing/2014/main" id="{E4EBC88C-B70D-040A-9AA1-A6D6FEFF40D6}"/>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6" name="Undertitel 2">
            <a:extLst>
              <a:ext uri="{FF2B5EF4-FFF2-40B4-BE49-F238E27FC236}">
                <a16:creationId xmlns:a16="http://schemas.microsoft.com/office/drawing/2014/main" id="{BDEDC2BE-AA89-F4DE-3A27-A8F30CC97C29}"/>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21" name="Billede 20" descr="Et billede, der indeholder Grafik, grafisk design, design&#10;&#10;Automatisk genereret beskrivelse">
            <a:extLst>
              <a:ext uri="{FF2B5EF4-FFF2-40B4-BE49-F238E27FC236}">
                <a16:creationId xmlns:a16="http://schemas.microsoft.com/office/drawing/2014/main" id="{B83F8D54-B8FD-A9EA-82DF-7AE27BE73819}"/>
              </a:ext>
            </a:extLst>
          </p:cNvPr>
          <p:cNvPicPr>
            <a:picLocks noChangeAspect="1"/>
          </p:cNvPicPr>
          <p:nvPr/>
        </p:nvPicPr>
        <p:blipFill>
          <a:blip r:embed="rId6"/>
          <a:stretch>
            <a:fillRect/>
          </a:stretch>
        </p:blipFill>
        <p:spPr>
          <a:xfrm>
            <a:off x="5205442" y="1186695"/>
            <a:ext cx="4114800" cy="4399410"/>
          </a:xfrm>
          <a:prstGeom prst="rect">
            <a:avLst/>
          </a:prstGeom>
        </p:spPr>
      </p:pic>
    </p:spTree>
    <p:extLst>
      <p:ext uri="{BB962C8B-B14F-4D97-AF65-F5344CB8AC3E}">
        <p14:creationId xmlns:p14="http://schemas.microsoft.com/office/powerpoint/2010/main" val="1005030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9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6E4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5378604" y="1653348"/>
            <a:ext cx="1434790" cy="1775652"/>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3862473"/>
            <a:ext cx="4757529" cy="485354"/>
          </a:xfrm>
        </p:spPr>
        <p:txBody>
          <a:bodyPr anchor="b">
            <a:normAutofit/>
          </a:bodyPr>
          <a:lstStyle>
            <a:lvl1pPr algn="ctr">
              <a:defRPr sz="2800">
                <a:solidFill>
                  <a:srgbClr val="FFE049"/>
                </a:solidFill>
              </a:defRPr>
            </a:lvl1pPr>
          </a:lstStyle>
          <a:p>
            <a:r>
              <a:rPr lang="da-DK" dirty="0"/>
              <a:t>Titel</a:t>
            </a:r>
          </a:p>
        </p:txBody>
      </p:sp>
    </p:spTree>
    <p:extLst>
      <p:ext uri="{BB962C8B-B14F-4D97-AF65-F5344CB8AC3E}">
        <p14:creationId xmlns:p14="http://schemas.microsoft.com/office/powerpoint/2010/main" val="3430011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7_Tom">
    <p:spTree>
      <p:nvGrpSpPr>
        <p:cNvPr id="1" name=""/>
        <p:cNvGrpSpPr/>
        <p:nvPr/>
      </p:nvGrpSpPr>
      <p:grpSpPr>
        <a:xfrm>
          <a:off x="0" y="0"/>
          <a:ext cx="0" cy="0"/>
          <a:chOff x="0" y="0"/>
          <a:chExt cx="0" cy="0"/>
        </a:xfrm>
      </p:grpSpPr>
      <p:pic>
        <p:nvPicPr>
          <p:cNvPr id="16" name="Billede 15">
            <a:extLst>
              <a:ext uri="{FF2B5EF4-FFF2-40B4-BE49-F238E27FC236}">
                <a16:creationId xmlns:a16="http://schemas.microsoft.com/office/drawing/2014/main" id="{5E87696F-406F-F4D6-9264-BA94B53D8325}"/>
              </a:ext>
            </a:extLst>
          </p:cNvPr>
          <p:cNvPicPr>
            <a:picLocks noChangeAspect="1"/>
          </p:cNvPicPr>
          <p:nvPr/>
        </p:nvPicPr>
        <p:blipFill>
          <a:blip r:embed="rId2"/>
          <a:stretch>
            <a:fillRect/>
          </a:stretch>
        </p:blipFill>
        <p:spPr>
          <a:xfrm>
            <a:off x="5592675" y="1184735"/>
            <a:ext cx="5121450" cy="4089434"/>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087360" y="1497634"/>
            <a:ext cx="3179762" cy="357188"/>
          </a:xfrm>
        </p:spPr>
        <p:txBody>
          <a:bodyPr anchor="ctr">
            <a:noAutofit/>
          </a:bodyPr>
          <a:lstStyle>
            <a:lvl1pPr marL="0" indent="0" algn="ctr">
              <a:buNone/>
              <a:defRPr sz="1800" b="1">
                <a:solidFill>
                  <a:schemeClr val="accent5"/>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087360" y="2521364"/>
            <a:ext cx="3179762" cy="357188"/>
          </a:xfrm>
        </p:spPr>
        <p:txBody>
          <a:bodyPr anchor="ctr">
            <a:noAutofit/>
          </a:bodyPr>
          <a:lstStyle>
            <a:lvl1pPr marL="0" indent="0" algn="ctr">
              <a:buNone/>
              <a:defRPr sz="1800" b="1">
                <a:solidFill>
                  <a:srgbClr val="5CC4B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087360" y="3555033"/>
            <a:ext cx="3179762" cy="357188"/>
          </a:xfrm>
        </p:spPr>
        <p:txBody>
          <a:bodyPr anchor="ctr">
            <a:noAutofit/>
          </a:bodyPr>
          <a:lstStyle>
            <a:lvl1pPr marL="0" indent="0" algn="ctr">
              <a:buNone/>
              <a:defRPr sz="1800" b="1"/>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087360" y="4588703"/>
            <a:ext cx="3179762" cy="357188"/>
          </a:xfrm>
        </p:spPr>
        <p:txBody>
          <a:bodyPr anchor="ctr">
            <a:noAutofit/>
          </a:bodyPr>
          <a:lstStyle>
            <a:lvl1pPr marL="0" indent="0" algn="ctr">
              <a:buNone/>
              <a:defRPr sz="1800" b="1">
                <a:solidFill>
                  <a:srgbClr val="EE702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9" name="Titel 1">
            <a:extLst>
              <a:ext uri="{FF2B5EF4-FFF2-40B4-BE49-F238E27FC236}">
                <a16:creationId xmlns:a16="http://schemas.microsoft.com/office/drawing/2014/main" id="{D7723D76-F9EE-A3FC-96BE-BBB9A7CBD976}"/>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0" name="Undertitel 2">
            <a:extLst>
              <a:ext uri="{FF2B5EF4-FFF2-40B4-BE49-F238E27FC236}">
                <a16:creationId xmlns:a16="http://schemas.microsoft.com/office/drawing/2014/main" id="{B1EFAE23-4F8D-03CA-FF17-8F552586E46A}"/>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193284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8_Tom">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E7A3EC9D-DC09-28DA-D9EC-984AEB4C2EB6}"/>
              </a:ext>
            </a:extLst>
          </p:cNvPr>
          <p:cNvPicPr>
            <a:picLocks noChangeAspect="1"/>
          </p:cNvPicPr>
          <p:nvPr/>
        </p:nvPicPr>
        <p:blipFill>
          <a:blip r:embed="rId2"/>
          <a:stretch>
            <a:fillRect/>
          </a:stretch>
        </p:blipFill>
        <p:spPr>
          <a:xfrm>
            <a:off x="5592675" y="1176928"/>
            <a:ext cx="5157767" cy="4105047"/>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0" y="6763"/>
            <a:ext cx="3819939"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087360" y="1497634"/>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087360" y="2521364"/>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087360" y="3555033"/>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087360" y="4588703"/>
            <a:ext cx="3179762"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9" name="Titel 1">
            <a:extLst>
              <a:ext uri="{FF2B5EF4-FFF2-40B4-BE49-F238E27FC236}">
                <a16:creationId xmlns:a16="http://schemas.microsoft.com/office/drawing/2014/main" id="{9EBD8F49-5695-B39B-B10C-36474E05A61B}"/>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1" name="Undertitel 2">
            <a:extLst>
              <a:ext uri="{FF2B5EF4-FFF2-40B4-BE49-F238E27FC236}">
                <a16:creationId xmlns:a16="http://schemas.microsoft.com/office/drawing/2014/main" id="{DAD194F9-324E-BDEF-941D-3894AF9342AC}"/>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1663951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9_Tom">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89626A0-E635-51E2-80AB-88D21F408C4C}"/>
              </a:ext>
            </a:extLst>
          </p:cNvPr>
          <p:cNvPicPr>
            <a:picLocks noChangeAspect="1"/>
          </p:cNvPicPr>
          <p:nvPr/>
        </p:nvPicPr>
        <p:blipFill>
          <a:blip r:embed="rId2"/>
          <a:stretch>
            <a:fillRect/>
          </a:stretch>
        </p:blipFill>
        <p:spPr>
          <a:xfrm>
            <a:off x="6120353" y="1191532"/>
            <a:ext cx="4066093" cy="4066093"/>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111713" y="1483112"/>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111713" y="2516781"/>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111713" y="3550450"/>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111713" y="4602746"/>
            <a:ext cx="2736578" cy="357188"/>
          </a:xfrm>
        </p:spPr>
        <p:txBody>
          <a:bodyPr anchor="ctr">
            <a:noAutofit/>
          </a:bodyPr>
          <a:lstStyle>
            <a:lvl1pPr marL="0" indent="0" algn="ctr">
              <a:buNone/>
              <a:defRPr sz="1800" b="1">
                <a:solidFill>
                  <a:schemeClr val="bg1"/>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9" name="Titel 1">
            <a:extLst>
              <a:ext uri="{FF2B5EF4-FFF2-40B4-BE49-F238E27FC236}">
                <a16:creationId xmlns:a16="http://schemas.microsoft.com/office/drawing/2014/main" id="{D12EF125-075F-846A-68A1-6916B8DFB2D6}"/>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0" name="Undertitel 2">
            <a:extLst>
              <a:ext uri="{FF2B5EF4-FFF2-40B4-BE49-F238E27FC236}">
                <a16:creationId xmlns:a16="http://schemas.microsoft.com/office/drawing/2014/main" id="{697E35CB-C089-E419-F328-030C23ABD460}"/>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054076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10_Tom">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65EC15A3-6391-0920-09DF-A34905E6BEE5}"/>
              </a:ext>
            </a:extLst>
          </p:cNvPr>
          <p:cNvPicPr>
            <a:picLocks noChangeAspect="1"/>
          </p:cNvPicPr>
          <p:nvPr/>
        </p:nvPicPr>
        <p:blipFill>
          <a:blip r:embed="rId2"/>
          <a:stretch>
            <a:fillRect/>
          </a:stretch>
        </p:blipFill>
        <p:spPr>
          <a:xfrm>
            <a:off x="6120353" y="1196486"/>
            <a:ext cx="4066092" cy="4071587"/>
          </a:xfrm>
          <a:prstGeom prst="rect">
            <a:avLst/>
          </a:prstGeom>
        </p:spPr>
      </p:pic>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3"/>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23" name="Pladsholder til tekst 22">
            <a:extLst>
              <a:ext uri="{FF2B5EF4-FFF2-40B4-BE49-F238E27FC236}">
                <a16:creationId xmlns:a16="http://schemas.microsoft.com/office/drawing/2014/main" id="{760B13FD-DB17-8CBD-8411-53939C5825D1}"/>
              </a:ext>
            </a:extLst>
          </p:cNvPr>
          <p:cNvSpPr>
            <a:spLocks noGrp="1"/>
          </p:cNvSpPr>
          <p:nvPr>
            <p:ph type="body" sz="quarter" idx="18"/>
          </p:nvPr>
        </p:nvSpPr>
        <p:spPr>
          <a:xfrm>
            <a:off x="7111713" y="1483112"/>
            <a:ext cx="2736578" cy="357188"/>
          </a:xfrm>
        </p:spPr>
        <p:txBody>
          <a:bodyPr anchor="ctr">
            <a:noAutofit/>
          </a:bodyPr>
          <a:lstStyle>
            <a:lvl1pPr marL="0" indent="0" algn="ctr">
              <a:buNone/>
              <a:defRPr sz="1800" b="1">
                <a:solidFill>
                  <a:schemeClr val="accent5"/>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4" name="Pladsholder til tekst 22">
            <a:extLst>
              <a:ext uri="{FF2B5EF4-FFF2-40B4-BE49-F238E27FC236}">
                <a16:creationId xmlns:a16="http://schemas.microsoft.com/office/drawing/2014/main" id="{1A7B3E19-E305-557B-97FB-F2A72949C784}"/>
              </a:ext>
            </a:extLst>
          </p:cNvPr>
          <p:cNvSpPr>
            <a:spLocks noGrp="1"/>
          </p:cNvSpPr>
          <p:nvPr>
            <p:ph type="body" sz="quarter" idx="19"/>
          </p:nvPr>
        </p:nvSpPr>
        <p:spPr>
          <a:xfrm>
            <a:off x="7111713" y="2516781"/>
            <a:ext cx="2736578" cy="357188"/>
          </a:xfrm>
        </p:spPr>
        <p:txBody>
          <a:bodyPr anchor="ctr">
            <a:noAutofit/>
          </a:bodyPr>
          <a:lstStyle>
            <a:lvl1pPr marL="0" indent="0" algn="ctr">
              <a:buNone/>
              <a:defRPr sz="1800" b="1">
                <a:solidFill>
                  <a:srgbClr val="EE702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5" name="Pladsholder til tekst 22">
            <a:extLst>
              <a:ext uri="{FF2B5EF4-FFF2-40B4-BE49-F238E27FC236}">
                <a16:creationId xmlns:a16="http://schemas.microsoft.com/office/drawing/2014/main" id="{D366D65C-46C0-B221-B118-2F5F130EB211}"/>
              </a:ext>
            </a:extLst>
          </p:cNvPr>
          <p:cNvSpPr>
            <a:spLocks noGrp="1"/>
          </p:cNvSpPr>
          <p:nvPr>
            <p:ph type="body" sz="quarter" idx="20"/>
          </p:nvPr>
        </p:nvSpPr>
        <p:spPr>
          <a:xfrm>
            <a:off x="7111713" y="3550450"/>
            <a:ext cx="2736578" cy="357188"/>
          </a:xfrm>
        </p:spPr>
        <p:txBody>
          <a:bodyPr anchor="ctr">
            <a:noAutofit/>
          </a:bodyPr>
          <a:lstStyle>
            <a:lvl1pPr marL="0" indent="0" algn="ctr">
              <a:buNone/>
              <a:defRPr sz="1800" b="1">
                <a:solidFill>
                  <a:schemeClr val="accent2"/>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
        <p:nvSpPr>
          <p:cNvPr id="26" name="Pladsholder til tekst 22">
            <a:extLst>
              <a:ext uri="{FF2B5EF4-FFF2-40B4-BE49-F238E27FC236}">
                <a16:creationId xmlns:a16="http://schemas.microsoft.com/office/drawing/2014/main" id="{EAE75AE5-CB53-1712-2ED6-F058D2D02414}"/>
              </a:ext>
            </a:extLst>
          </p:cNvPr>
          <p:cNvSpPr>
            <a:spLocks noGrp="1"/>
          </p:cNvSpPr>
          <p:nvPr>
            <p:ph type="body" sz="quarter" idx="21"/>
          </p:nvPr>
        </p:nvSpPr>
        <p:spPr>
          <a:xfrm>
            <a:off x="7111713" y="4602746"/>
            <a:ext cx="2736578" cy="357188"/>
          </a:xfrm>
        </p:spPr>
        <p:txBody>
          <a:bodyPr anchor="ctr">
            <a:noAutofit/>
          </a:bodyPr>
          <a:lstStyle>
            <a:lvl1pPr marL="0" indent="0" algn="ctr">
              <a:buNone/>
              <a:defRPr sz="1800" b="1">
                <a:solidFill>
                  <a:srgbClr val="5CC4B7"/>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100"/>
            </a:lvl5pPr>
          </a:lstStyle>
          <a:p>
            <a:pPr lvl="0"/>
            <a:r>
              <a:rPr lang="da-DK"/>
              <a:t>Klik for at redigere teksttypografierne i masteren</a:t>
            </a:r>
          </a:p>
        </p:txBody>
      </p:sp>
    </p:spTree>
    <p:extLst>
      <p:ext uri="{BB962C8B-B14F-4D97-AF65-F5344CB8AC3E}">
        <p14:creationId xmlns:p14="http://schemas.microsoft.com/office/powerpoint/2010/main" val="29916646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3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1" y="0"/>
            <a:ext cx="3819939" cy="6858000"/>
          </a:xfrm>
          <a:prstGeom prst="rect">
            <a:avLst/>
          </a:prstGeom>
          <a:solidFill>
            <a:srgbClr val="EE7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6" name="Billede 5">
            <a:extLst>
              <a:ext uri="{FF2B5EF4-FFF2-40B4-BE49-F238E27FC236}">
                <a16:creationId xmlns:a16="http://schemas.microsoft.com/office/drawing/2014/main" id="{E47108BF-B599-0D41-E9A5-CF0B2F46564F}"/>
              </a:ext>
            </a:extLst>
          </p:cNvPr>
          <p:cNvPicPr>
            <a:picLocks noChangeAspect="1"/>
          </p:cNvPicPr>
          <p:nvPr/>
        </p:nvPicPr>
        <p:blipFill>
          <a:blip r:embed="rId2"/>
          <a:stretch>
            <a:fillRect/>
          </a:stretch>
        </p:blipFill>
        <p:spPr>
          <a:xfrm>
            <a:off x="442913" y="333375"/>
            <a:ext cx="789539" cy="977109"/>
          </a:xfrm>
          <a:prstGeom prst="rect">
            <a:avLst/>
          </a:prstGeom>
        </p:spPr>
      </p:pic>
      <p:sp>
        <p:nvSpPr>
          <p:cNvPr id="9" name="Pladsholder til billede 2">
            <a:extLst>
              <a:ext uri="{FF2B5EF4-FFF2-40B4-BE49-F238E27FC236}">
                <a16:creationId xmlns:a16="http://schemas.microsoft.com/office/drawing/2014/main" id="{E9F0E5AC-2589-02E8-B23F-241F7B76BE3F}"/>
              </a:ext>
            </a:extLst>
          </p:cNvPr>
          <p:cNvSpPr>
            <a:spLocks noGrp="1"/>
          </p:cNvSpPr>
          <p:nvPr>
            <p:ph type="pic" idx="13"/>
          </p:nvPr>
        </p:nvSpPr>
        <p:spPr>
          <a:xfrm>
            <a:off x="5183188" y="987425"/>
            <a:ext cx="594863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10" name="Titel 1">
            <a:extLst>
              <a:ext uri="{FF2B5EF4-FFF2-40B4-BE49-F238E27FC236}">
                <a16:creationId xmlns:a16="http://schemas.microsoft.com/office/drawing/2014/main" id="{CC32DFAD-DB39-5309-867B-C186D815060C}"/>
              </a:ext>
            </a:extLst>
          </p:cNvPr>
          <p:cNvSpPr>
            <a:spLocks noGrp="1"/>
          </p:cNvSpPr>
          <p:nvPr>
            <p:ph type="ctrTitle" hasCustomPrompt="1"/>
          </p:nvPr>
        </p:nvSpPr>
        <p:spPr>
          <a:xfrm>
            <a:off x="442914" y="1840300"/>
            <a:ext cx="2743200" cy="1492319"/>
          </a:xfrm>
        </p:spPr>
        <p:txBody>
          <a:bodyPr anchor="b">
            <a:normAutofit/>
          </a:bodyPr>
          <a:lstStyle>
            <a:lvl1pPr algn="l">
              <a:defRPr sz="2000">
                <a:solidFill>
                  <a:schemeClr val="bg1"/>
                </a:solidFill>
              </a:defRPr>
            </a:lvl1pPr>
          </a:lstStyle>
          <a:p>
            <a:r>
              <a:rPr lang="da-DK" dirty="0"/>
              <a:t>Titel</a:t>
            </a:r>
          </a:p>
        </p:txBody>
      </p:sp>
      <p:sp>
        <p:nvSpPr>
          <p:cNvPr id="11" name="Undertitel 2">
            <a:extLst>
              <a:ext uri="{FF2B5EF4-FFF2-40B4-BE49-F238E27FC236}">
                <a16:creationId xmlns:a16="http://schemas.microsoft.com/office/drawing/2014/main" id="{FCE222B8-B05A-59BE-52F6-6E03008B9CDD}"/>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7552215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C4F522-A7F1-E358-C80C-E8F8A68E189E}"/>
              </a:ext>
            </a:extLst>
          </p:cNvPr>
          <p:cNvSpPr>
            <a:spLocks noGrp="1"/>
          </p:cNvSpPr>
          <p:nvPr>
            <p:ph type="ctrTitle"/>
          </p:nvPr>
        </p:nvSpPr>
        <p:spPr>
          <a:xfrm>
            <a:off x="1656521" y="1132302"/>
            <a:ext cx="8878957" cy="2387600"/>
          </a:xfrm>
        </p:spPr>
        <p:txBody>
          <a:bodyPr anchor="ctr">
            <a:normAutofit/>
          </a:bodyPr>
          <a:lstStyle>
            <a:lvl1pPr algn="ctr">
              <a:defRPr sz="4500"/>
            </a:lvl1pPr>
          </a:lstStyle>
          <a:p>
            <a:r>
              <a:rPr lang="da-DK"/>
              <a:t>Klik for at redigere titeltypografien i masteren</a:t>
            </a:r>
            <a:endParaRPr lang="da-DK" dirty="0"/>
          </a:p>
        </p:txBody>
      </p:sp>
      <p:sp>
        <p:nvSpPr>
          <p:cNvPr id="3" name="Undertitel 2">
            <a:extLst>
              <a:ext uri="{FF2B5EF4-FFF2-40B4-BE49-F238E27FC236}">
                <a16:creationId xmlns:a16="http://schemas.microsoft.com/office/drawing/2014/main" id="{C260C42C-EBC2-62D4-24D3-33B688C040B6}"/>
              </a:ext>
            </a:extLst>
          </p:cNvPr>
          <p:cNvSpPr>
            <a:spLocks noGrp="1"/>
          </p:cNvSpPr>
          <p:nvPr>
            <p:ph type="subTitle" idx="1"/>
          </p:nvPr>
        </p:nvSpPr>
        <p:spPr>
          <a:xfrm>
            <a:off x="1656520" y="3611978"/>
            <a:ext cx="8878958" cy="1655762"/>
          </a:xfrm>
        </p:spPr>
        <p:txBody>
          <a:bodyPr>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4" name="Pladsholder til dato 3">
            <a:extLst>
              <a:ext uri="{FF2B5EF4-FFF2-40B4-BE49-F238E27FC236}">
                <a16:creationId xmlns:a16="http://schemas.microsoft.com/office/drawing/2014/main" id="{D0BBBD90-6FB7-1748-26C6-6BC998C25BBC}"/>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5" name="Pladsholder til sidefod 4">
            <a:extLst>
              <a:ext uri="{FF2B5EF4-FFF2-40B4-BE49-F238E27FC236}">
                <a16:creationId xmlns:a16="http://schemas.microsoft.com/office/drawing/2014/main" id="{54118200-BDAC-26D9-95F8-2825E3B9891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3849862-AFCD-E7C4-8F02-E73F11991634}"/>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34745493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B823F3-E5C8-4BD8-1DC3-269AB0281DCC}"/>
              </a:ext>
            </a:extLst>
          </p:cNvPr>
          <p:cNvSpPr>
            <a:spLocks noGrp="1"/>
          </p:cNvSpPr>
          <p:nvPr>
            <p:ph type="title"/>
          </p:nvPr>
        </p:nvSpPr>
        <p:spPr>
          <a:xfrm>
            <a:off x="838200" y="1725267"/>
            <a:ext cx="9352723" cy="1325563"/>
          </a:xfrm>
        </p:spPr>
        <p:txBody>
          <a:bodyPr>
            <a:noAutofit/>
          </a:bodyPr>
          <a:lstStyle>
            <a:lvl1pPr>
              <a:defRPr sz="450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E65BF844-E06F-9A72-225A-0D4CF34C4375}"/>
              </a:ext>
            </a:extLst>
          </p:cNvPr>
          <p:cNvSpPr>
            <a:spLocks noGrp="1"/>
          </p:cNvSpPr>
          <p:nvPr>
            <p:ph idx="1"/>
          </p:nvPr>
        </p:nvSpPr>
        <p:spPr>
          <a:xfrm>
            <a:off x="838200" y="3230217"/>
            <a:ext cx="10293626" cy="2946746"/>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dato 3">
            <a:extLst>
              <a:ext uri="{FF2B5EF4-FFF2-40B4-BE49-F238E27FC236}">
                <a16:creationId xmlns:a16="http://schemas.microsoft.com/office/drawing/2014/main" id="{B01C1D24-B396-2664-B0EF-804C23F380DA}"/>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5" name="Pladsholder til sidefod 4">
            <a:extLst>
              <a:ext uri="{FF2B5EF4-FFF2-40B4-BE49-F238E27FC236}">
                <a16:creationId xmlns:a16="http://schemas.microsoft.com/office/drawing/2014/main" id="{A64E7DF0-675A-129B-5C85-1E8703A51BD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D03CDF3-6B1B-C55A-53EC-A41DFF38230F}"/>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85008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B49AFE-3C95-BCF3-8A6C-84809F48381F}"/>
              </a:ext>
            </a:extLst>
          </p:cNvPr>
          <p:cNvSpPr>
            <a:spLocks noGrp="1"/>
          </p:cNvSpPr>
          <p:nvPr>
            <p:ph type="title"/>
          </p:nvPr>
        </p:nvSpPr>
        <p:spPr>
          <a:xfrm>
            <a:off x="2931275" y="2107303"/>
            <a:ext cx="5968327" cy="1321697"/>
          </a:xfrm>
        </p:spPr>
        <p:txBody>
          <a:bodyPr anchor="b"/>
          <a:lstStyle>
            <a:lvl1pPr algn="ctr">
              <a:defRPr sz="3200"/>
            </a:lvl1pPr>
          </a:lstStyle>
          <a:p>
            <a:r>
              <a:rPr lang="da-DK"/>
              <a:t>Klik for at redigere titeltypografien i masteren</a:t>
            </a:r>
            <a:endParaRPr lang="da-DK" dirty="0"/>
          </a:p>
        </p:txBody>
      </p:sp>
      <p:sp>
        <p:nvSpPr>
          <p:cNvPr id="3" name="Pladsholder til tekst 2">
            <a:extLst>
              <a:ext uri="{FF2B5EF4-FFF2-40B4-BE49-F238E27FC236}">
                <a16:creationId xmlns:a16="http://schemas.microsoft.com/office/drawing/2014/main" id="{ACB596FD-A003-17E1-3CC4-38C14E67025C}"/>
              </a:ext>
            </a:extLst>
          </p:cNvPr>
          <p:cNvSpPr>
            <a:spLocks noGrp="1"/>
          </p:cNvSpPr>
          <p:nvPr>
            <p:ph type="body" idx="1"/>
          </p:nvPr>
        </p:nvSpPr>
        <p:spPr>
          <a:xfrm>
            <a:off x="477078" y="3943420"/>
            <a:ext cx="10876722" cy="1500187"/>
          </a:xfrm>
        </p:spPr>
        <p:txBody>
          <a:bodyPr>
            <a:normAutofit/>
          </a:bodyPr>
          <a:lstStyle>
            <a:lvl1pPr marL="0" indent="0" algn="ctr">
              <a:buNone/>
              <a:defRPr sz="1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03C01DA5-BA0C-2BA7-2091-4C23A73D22E9}"/>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5" name="Pladsholder til sidefod 4">
            <a:extLst>
              <a:ext uri="{FF2B5EF4-FFF2-40B4-BE49-F238E27FC236}">
                <a16:creationId xmlns:a16="http://schemas.microsoft.com/office/drawing/2014/main" id="{7C01A8D8-15D7-FB5E-24B5-4C5E1A83347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D99DC3-1523-7C6B-50FD-2BCFC0D4673A}"/>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1068869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D8D0FE-55E4-7EE8-CAF6-0CE2A62EBF4A}"/>
              </a:ext>
            </a:extLst>
          </p:cNvPr>
          <p:cNvSpPr>
            <a:spLocks noGrp="1"/>
          </p:cNvSpPr>
          <p:nvPr>
            <p:ph type="title"/>
          </p:nvPr>
        </p:nvSpPr>
        <p:spPr/>
        <p:txBody>
          <a:bodyPr anchor="b"/>
          <a:lstStyle>
            <a:lvl1pPr>
              <a:defRPr sz="2400"/>
            </a:lvl1pPr>
          </a:lstStyle>
          <a:p>
            <a:r>
              <a:rPr lang="da-DK"/>
              <a:t>Klik for at redigere titeltypografien i masteren</a:t>
            </a:r>
            <a:endParaRPr lang="da-DK" dirty="0"/>
          </a:p>
        </p:txBody>
      </p:sp>
      <p:sp>
        <p:nvSpPr>
          <p:cNvPr id="3" name="Pladsholder til indhold 2">
            <a:extLst>
              <a:ext uri="{FF2B5EF4-FFF2-40B4-BE49-F238E27FC236}">
                <a16:creationId xmlns:a16="http://schemas.microsoft.com/office/drawing/2014/main" id="{17B8DB5E-F72D-7820-BDCF-C01EA268A89C}"/>
              </a:ext>
            </a:extLst>
          </p:cNvPr>
          <p:cNvSpPr>
            <a:spLocks noGrp="1"/>
          </p:cNvSpPr>
          <p:nvPr>
            <p:ph sz="half" idx="1"/>
          </p:nvPr>
        </p:nvSpPr>
        <p:spPr>
          <a:xfrm>
            <a:off x="838200" y="2932043"/>
            <a:ext cx="4827104" cy="324492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indhold 3">
            <a:extLst>
              <a:ext uri="{FF2B5EF4-FFF2-40B4-BE49-F238E27FC236}">
                <a16:creationId xmlns:a16="http://schemas.microsoft.com/office/drawing/2014/main" id="{B8D0E907-8027-E013-76CB-BD2571E0D65D}"/>
              </a:ext>
            </a:extLst>
          </p:cNvPr>
          <p:cNvSpPr>
            <a:spLocks noGrp="1"/>
          </p:cNvSpPr>
          <p:nvPr>
            <p:ph sz="half" idx="2"/>
          </p:nvPr>
        </p:nvSpPr>
        <p:spPr>
          <a:xfrm>
            <a:off x="5993295" y="2932043"/>
            <a:ext cx="5138531" cy="324491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dato 4">
            <a:extLst>
              <a:ext uri="{FF2B5EF4-FFF2-40B4-BE49-F238E27FC236}">
                <a16:creationId xmlns:a16="http://schemas.microsoft.com/office/drawing/2014/main" id="{A4FC011C-25DF-0B92-0A64-5F60155391A1}"/>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6" name="Pladsholder til sidefod 5">
            <a:extLst>
              <a:ext uri="{FF2B5EF4-FFF2-40B4-BE49-F238E27FC236}">
                <a16:creationId xmlns:a16="http://schemas.microsoft.com/office/drawing/2014/main" id="{765360B8-B8C4-689D-B761-E38340CC150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5D21D6E-5128-01F5-5B92-A8DAA08774B4}"/>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3433713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24876-6579-494C-64B2-BCDFFA41960C}"/>
              </a:ext>
            </a:extLst>
          </p:cNvPr>
          <p:cNvSpPr>
            <a:spLocks noGrp="1"/>
          </p:cNvSpPr>
          <p:nvPr>
            <p:ph type="title"/>
          </p:nvPr>
        </p:nvSpPr>
        <p:spPr>
          <a:xfrm>
            <a:off x="1789042" y="365125"/>
            <a:ext cx="9564758" cy="1325563"/>
          </a:xfrm>
        </p:spPr>
        <p:txBody>
          <a:bodyPr anchor="ctr"/>
          <a:lstStyle/>
          <a:p>
            <a:r>
              <a:rPr lang="da-DK"/>
              <a:t>Klik for at redigere titeltypografien i masteren</a:t>
            </a:r>
            <a:endParaRPr lang="da-DK" dirty="0"/>
          </a:p>
        </p:txBody>
      </p:sp>
      <p:sp>
        <p:nvSpPr>
          <p:cNvPr id="3" name="Pladsholder til tekst 2">
            <a:extLst>
              <a:ext uri="{FF2B5EF4-FFF2-40B4-BE49-F238E27FC236}">
                <a16:creationId xmlns:a16="http://schemas.microsoft.com/office/drawing/2014/main" id="{A0754CA1-39DF-35DD-5FB1-53FEFB75211C}"/>
              </a:ext>
            </a:extLst>
          </p:cNvPr>
          <p:cNvSpPr>
            <a:spLocks noGrp="1"/>
          </p:cNvSpPr>
          <p:nvPr>
            <p:ph type="body" idx="1"/>
          </p:nvPr>
        </p:nvSpPr>
        <p:spPr>
          <a:xfrm>
            <a:off x="448464" y="1917908"/>
            <a:ext cx="5549111"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3081D2D8-0801-F1DA-F692-AFCE55A369BB}"/>
              </a:ext>
            </a:extLst>
          </p:cNvPr>
          <p:cNvSpPr>
            <a:spLocks noGrp="1"/>
          </p:cNvSpPr>
          <p:nvPr>
            <p:ph sz="half" idx="2"/>
          </p:nvPr>
        </p:nvSpPr>
        <p:spPr>
          <a:xfrm>
            <a:off x="448464" y="3006725"/>
            <a:ext cx="5549111" cy="3182937"/>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tekst 4">
            <a:extLst>
              <a:ext uri="{FF2B5EF4-FFF2-40B4-BE49-F238E27FC236}">
                <a16:creationId xmlns:a16="http://schemas.microsoft.com/office/drawing/2014/main" id="{0145D6C9-C0B3-7225-96B3-7628DFF8C30E}"/>
              </a:ext>
            </a:extLst>
          </p:cNvPr>
          <p:cNvSpPr>
            <a:spLocks noGrp="1"/>
          </p:cNvSpPr>
          <p:nvPr>
            <p:ph type="body" sz="quarter" idx="3"/>
          </p:nvPr>
        </p:nvSpPr>
        <p:spPr>
          <a:xfrm>
            <a:off x="6172200" y="1918944"/>
            <a:ext cx="5181600"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79C8BDE2-0E3D-A217-A915-B2110EF81267}"/>
              </a:ext>
            </a:extLst>
          </p:cNvPr>
          <p:cNvSpPr>
            <a:spLocks noGrp="1"/>
          </p:cNvSpPr>
          <p:nvPr>
            <p:ph sz="quarter" idx="4"/>
          </p:nvPr>
        </p:nvSpPr>
        <p:spPr>
          <a:xfrm>
            <a:off x="6172200" y="3006725"/>
            <a:ext cx="5181600" cy="31829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7" name="Pladsholder til dato 6">
            <a:extLst>
              <a:ext uri="{FF2B5EF4-FFF2-40B4-BE49-F238E27FC236}">
                <a16:creationId xmlns:a16="http://schemas.microsoft.com/office/drawing/2014/main" id="{8808B79E-8C84-F636-2D4B-30C980114F39}"/>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8" name="Pladsholder til sidefod 7">
            <a:extLst>
              <a:ext uri="{FF2B5EF4-FFF2-40B4-BE49-F238E27FC236}">
                <a16:creationId xmlns:a16="http://schemas.microsoft.com/office/drawing/2014/main" id="{962570D5-5855-08C8-C4B2-06225E60B84B}"/>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C3D3F9F-DC7C-5D40-A6A6-AA0D174ADF5D}"/>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9521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3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955629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AC7A41-D974-8A4C-8948-8CFE04246C45}"/>
              </a:ext>
            </a:extLst>
          </p:cNvPr>
          <p:cNvSpPr>
            <a:spLocks noGrp="1"/>
          </p:cNvSpPr>
          <p:nvPr>
            <p:ph type="title"/>
          </p:nvPr>
        </p:nvSpPr>
        <p:spPr>
          <a:xfrm>
            <a:off x="1518135" y="333375"/>
            <a:ext cx="9835665" cy="966718"/>
          </a:xfrm>
        </p:spPr>
        <p:txBody>
          <a:bodyPr/>
          <a:lstStyle/>
          <a:p>
            <a:r>
              <a:rPr lang="da-DK"/>
              <a:t>Klik for at redigere titeltypografien i masteren</a:t>
            </a:r>
            <a:endParaRPr lang="da-DK" dirty="0"/>
          </a:p>
        </p:txBody>
      </p:sp>
      <p:sp>
        <p:nvSpPr>
          <p:cNvPr id="3" name="Pladsholder til dato 2">
            <a:extLst>
              <a:ext uri="{FF2B5EF4-FFF2-40B4-BE49-F238E27FC236}">
                <a16:creationId xmlns:a16="http://schemas.microsoft.com/office/drawing/2014/main" id="{5984E535-5607-8E98-9282-BFF056476750}"/>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4" name="Pladsholder til sidefod 3">
            <a:extLst>
              <a:ext uri="{FF2B5EF4-FFF2-40B4-BE49-F238E27FC236}">
                <a16:creationId xmlns:a16="http://schemas.microsoft.com/office/drawing/2014/main" id="{96956487-088F-B5D6-697D-65E6596F813A}"/>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8EE075B-85A0-A198-2D6E-FF1267AD9E95}"/>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1146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sp>
        <p:nvSpPr>
          <p:cNvPr id="5" name="Pladsholder til billede 2">
            <a:extLst>
              <a:ext uri="{FF2B5EF4-FFF2-40B4-BE49-F238E27FC236}">
                <a16:creationId xmlns:a16="http://schemas.microsoft.com/office/drawing/2014/main" id="{7B1A2C67-DF19-80F9-A8CD-F3DEA701C88E}"/>
              </a:ext>
            </a:extLst>
          </p:cNvPr>
          <p:cNvSpPr>
            <a:spLocks noGrp="1"/>
          </p:cNvSpPr>
          <p:nvPr>
            <p:ph type="pic" idx="1"/>
          </p:nvPr>
        </p:nvSpPr>
        <p:spPr>
          <a:xfrm>
            <a:off x="3121680" y="987425"/>
            <a:ext cx="5948639" cy="4727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Tree>
    <p:extLst>
      <p:ext uri="{BB962C8B-B14F-4D97-AF65-F5344CB8AC3E}">
        <p14:creationId xmlns:p14="http://schemas.microsoft.com/office/powerpoint/2010/main" val="702190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6C1A11-473E-4743-BB78-6547C47B775F}"/>
              </a:ext>
            </a:extLst>
          </p:cNvPr>
          <p:cNvSpPr>
            <a:spLocks noGrp="1"/>
          </p:cNvSpPr>
          <p:nvPr>
            <p:ph type="title"/>
          </p:nvPr>
        </p:nvSpPr>
        <p:spPr>
          <a:xfrm>
            <a:off x="838200" y="2351881"/>
            <a:ext cx="3933825" cy="1872456"/>
          </a:xfrm>
        </p:spPr>
        <p:txBody>
          <a:bodyPr anchor="b"/>
          <a:lstStyle>
            <a:lvl1pPr>
              <a:defRPr sz="2800"/>
            </a:lvl1pPr>
          </a:lstStyle>
          <a:p>
            <a:r>
              <a:rPr lang="da-DK"/>
              <a:t>Klik for at redigere titeltypografien i masteren</a:t>
            </a:r>
            <a:endParaRPr lang="da-DK" dirty="0"/>
          </a:p>
        </p:txBody>
      </p:sp>
      <p:sp>
        <p:nvSpPr>
          <p:cNvPr id="3" name="Pladsholder til billede 2">
            <a:extLst>
              <a:ext uri="{FF2B5EF4-FFF2-40B4-BE49-F238E27FC236}">
                <a16:creationId xmlns:a16="http://schemas.microsoft.com/office/drawing/2014/main" id="{F45EAB0C-FEFA-059D-3436-5F36B4612210}"/>
              </a:ext>
            </a:extLst>
          </p:cNvPr>
          <p:cNvSpPr>
            <a:spLocks noGrp="1"/>
          </p:cNvSpPr>
          <p:nvPr>
            <p:ph type="pic" idx="1"/>
          </p:nvPr>
        </p:nvSpPr>
        <p:spPr>
          <a:xfrm>
            <a:off x="5183188" y="987425"/>
            <a:ext cx="594863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4" name="Pladsholder til tekst 3">
            <a:extLst>
              <a:ext uri="{FF2B5EF4-FFF2-40B4-BE49-F238E27FC236}">
                <a16:creationId xmlns:a16="http://schemas.microsoft.com/office/drawing/2014/main" id="{01E53873-F83A-E116-5F50-411A8F101B07}"/>
              </a:ext>
            </a:extLst>
          </p:cNvPr>
          <p:cNvSpPr>
            <a:spLocks noGrp="1"/>
          </p:cNvSpPr>
          <p:nvPr>
            <p:ph type="body" sz="half" idx="2"/>
          </p:nvPr>
        </p:nvSpPr>
        <p:spPr>
          <a:xfrm>
            <a:off x="838200" y="4506120"/>
            <a:ext cx="3933825" cy="10683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60320ADF-132D-5DC7-580D-51C7BDCCA06E}"/>
              </a:ext>
            </a:extLst>
          </p:cNvPr>
          <p:cNvSpPr>
            <a:spLocks noGrp="1"/>
          </p:cNvSpPr>
          <p:nvPr>
            <p:ph type="dt" sz="half" idx="10"/>
          </p:nvPr>
        </p:nvSpPr>
        <p:spPr/>
        <p:txBody>
          <a:bodyPr/>
          <a:lstStyle/>
          <a:p>
            <a:fld id="{EC2CD6BC-0910-3740-8AB6-025373B03CB2}" type="datetimeFigureOut">
              <a:rPr lang="da-DK" smtClean="0"/>
              <a:t>15-01-2026</a:t>
            </a:fld>
            <a:endParaRPr lang="da-DK"/>
          </a:p>
        </p:txBody>
      </p:sp>
      <p:sp>
        <p:nvSpPr>
          <p:cNvPr id="6" name="Pladsholder til sidefod 5">
            <a:extLst>
              <a:ext uri="{FF2B5EF4-FFF2-40B4-BE49-F238E27FC236}">
                <a16:creationId xmlns:a16="http://schemas.microsoft.com/office/drawing/2014/main" id="{D15F6DBB-63FF-5561-A0F6-8DA7E7E6A4B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D9632C6-E4B2-78B3-A949-2E668E8C7EC8}"/>
              </a:ext>
            </a:extLst>
          </p:cNvPr>
          <p:cNvSpPr>
            <a:spLocks noGrp="1"/>
          </p:cNvSpPr>
          <p:nvPr>
            <p:ph type="sldNum" sz="quarter" idx="12"/>
          </p:nvPr>
        </p:nvSpPr>
        <p:spPr/>
        <p:txBody>
          <a:bodyPr/>
          <a:lstStyle/>
          <a:p>
            <a:fld id="{CD9EE736-8C43-C643-845F-397C49529551}" type="slidenum">
              <a:rPr lang="da-DK" smtClean="0"/>
              <a:t>‹nr.›</a:t>
            </a:fld>
            <a:endParaRPr lang="da-DK"/>
          </a:p>
        </p:txBody>
      </p:sp>
    </p:spTree>
    <p:extLst>
      <p:ext uri="{BB962C8B-B14F-4D97-AF65-F5344CB8AC3E}">
        <p14:creationId xmlns:p14="http://schemas.microsoft.com/office/powerpoint/2010/main" val="516941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el og indhold_1 spalte med billede">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A9D288E-FE9E-44C8-8107-0308EB870B92}"/>
              </a:ext>
            </a:extLst>
          </p:cNvPr>
          <p:cNvSpPr>
            <a:spLocks noGrp="1"/>
          </p:cNvSpPr>
          <p:nvPr>
            <p:ph type="title" hasCustomPrompt="1"/>
          </p:nvPr>
        </p:nvSpPr>
        <p:spPr>
          <a:xfrm>
            <a:off x="719998" y="894268"/>
            <a:ext cx="4844462" cy="893928"/>
          </a:xfrm>
          <a:prstGeom prst="rect">
            <a:avLst/>
          </a:prstGeom>
        </p:spPr>
        <p:txBody>
          <a:bodyPr vert="horz" lIns="0" tIns="0" rIns="0" bIns="0" rtlCol="0" anchor="b" anchorCtr="0">
            <a:noAutofit/>
          </a:bodyPr>
          <a:lstStyle>
            <a:lvl1pPr>
              <a:defRPr>
                <a:solidFill>
                  <a:schemeClr val="tx1"/>
                </a:solidFill>
              </a:defRPr>
            </a:lvl1pPr>
          </a:lstStyle>
          <a:p>
            <a:r>
              <a:rPr lang="da-DK" dirty="0"/>
              <a:t>Klik for at tilføje titel</a:t>
            </a:r>
          </a:p>
        </p:txBody>
      </p:sp>
      <p:sp>
        <p:nvSpPr>
          <p:cNvPr id="3" name="Content Placeholder 2"/>
          <p:cNvSpPr>
            <a:spLocks noGrp="1"/>
          </p:cNvSpPr>
          <p:nvPr>
            <p:ph idx="1" hasCustomPrompt="1"/>
          </p:nvPr>
        </p:nvSpPr>
        <p:spPr>
          <a:xfrm>
            <a:off x="719998" y="2192138"/>
            <a:ext cx="4844462" cy="39458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noProof="0" dirty="0"/>
              <a:t>Brug TAB og Shift + TAB til at skifte tekst- og bulletniveau. Stå på ny linje inden du trykker på TAB. </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8" name="Picture Placeholder 7">
            <a:extLst>
              <a:ext uri="{FF2B5EF4-FFF2-40B4-BE49-F238E27FC236}">
                <a16:creationId xmlns:a16="http://schemas.microsoft.com/office/drawing/2014/main" id="{04ABBDF6-16BA-46D9-A90D-28EBC268C872}"/>
              </a:ext>
            </a:extLst>
          </p:cNvPr>
          <p:cNvSpPr>
            <a:spLocks noGrp="1"/>
          </p:cNvSpPr>
          <p:nvPr>
            <p:ph type="pic" sz="quarter" idx="13"/>
          </p:nvPr>
        </p:nvSpPr>
        <p:spPr>
          <a:xfrm>
            <a:off x="5765180" y="0"/>
            <a:ext cx="6426820" cy="6858000"/>
          </a:xfrm>
        </p:spPr>
        <p:txBody>
          <a:bodyPr tIns="36000"/>
          <a:lstStyle>
            <a:lvl1pPr marL="0" indent="0" algn="ctr">
              <a:buNone/>
              <a:defRPr/>
            </a:lvl1pPr>
          </a:lstStyle>
          <a:p>
            <a:r>
              <a:rPr lang="da-DK"/>
              <a:t>Klik på ikonet for at tilføje et billede</a:t>
            </a:r>
          </a:p>
        </p:txBody>
      </p:sp>
      <p:sp>
        <p:nvSpPr>
          <p:cNvPr id="18" name="Date_GeneralDate">
            <a:extLst>
              <a:ext uri="{FF2B5EF4-FFF2-40B4-BE49-F238E27FC236}">
                <a16:creationId xmlns:a16="http://schemas.microsoft.com/office/drawing/2014/main" id="{2B4A2A1D-0176-4332-9C1E-CC3936502FBC}"/>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9" name="Slide Number Placeholder 5">
            <a:extLst>
              <a:ext uri="{FF2B5EF4-FFF2-40B4-BE49-F238E27FC236}">
                <a16:creationId xmlns:a16="http://schemas.microsoft.com/office/drawing/2014/main" id="{95BD4D9E-7254-4650-B1A9-3F266C131F8F}"/>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951212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killeside hv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9998" y="2192399"/>
            <a:ext cx="10752002" cy="3240000"/>
          </a:xfrm>
        </p:spPr>
        <p:txBody>
          <a:bodyPr anchor="t" anchorCtr="0"/>
          <a:lstStyle>
            <a:lvl1pPr>
              <a:lnSpc>
                <a:spcPct val="90000"/>
              </a:lnSpc>
              <a:defRPr sz="4500">
                <a:solidFill>
                  <a:schemeClr val="tx1"/>
                </a:solidFill>
              </a:defRPr>
            </a:lvl1pPr>
          </a:lstStyle>
          <a:p>
            <a:r>
              <a:rPr lang="da-DK" noProof="0" dirty="0"/>
              <a:t>Klik for at tilføje titel</a:t>
            </a:r>
          </a:p>
        </p:txBody>
      </p:sp>
      <p:sp>
        <p:nvSpPr>
          <p:cNvPr id="3" name="Date Placeholder 2">
            <a:extLst>
              <a:ext uri="{FF2B5EF4-FFF2-40B4-BE49-F238E27FC236}">
                <a16:creationId xmlns:a16="http://schemas.microsoft.com/office/drawing/2014/main" id="{534CCD90-1944-4905-B643-649FADC8AAA5}"/>
              </a:ext>
            </a:extLst>
          </p:cNvPr>
          <p:cNvSpPr>
            <a:spLocks noGrp="1"/>
          </p:cNvSpPr>
          <p:nvPr>
            <p:ph type="dt" sz="half" idx="10"/>
          </p:nvPr>
        </p:nvSpPr>
        <p:spPr>
          <a:xfrm>
            <a:off x="8654542" y="310326"/>
            <a:ext cx="2401755" cy="18000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endParaRPr lang="da-DK" dirty="0"/>
          </a:p>
        </p:txBody>
      </p:sp>
      <p:sp>
        <p:nvSpPr>
          <p:cNvPr id="7" name="SD_FLD_PresentationTitle">
            <a:extLst>
              <a:ext uri="{FF2B5EF4-FFF2-40B4-BE49-F238E27FC236}">
                <a16:creationId xmlns:a16="http://schemas.microsoft.com/office/drawing/2014/main" id="{0A1B639C-198A-476D-B365-AE3F9BFE1DC3}"/>
              </a:ext>
            </a:extLst>
          </p:cNvPr>
          <p:cNvSpPr>
            <a:spLocks noGrp="1"/>
          </p:cNvSpPr>
          <p:nvPr>
            <p:ph type="ftr" sz="quarter" idx="11"/>
          </p:nvPr>
        </p:nvSpPr>
        <p:spPr>
          <a:xfrm>
            <a:off x="2500201" y="310326"/>
            <a:ext cx="4097593" cy="180000"/>
          </a:xfrm>
          <a:prstGeom prst="rect">
            <a:avLst/>
          </a:prstGeom>
        </p:spPr>
        <p:txBody>
          <a:bodyPr/>
          <a:lstStyle>
            <a:lvl1pPr>
              <a:defRPr>
                <a:solidFill>
                  <a:schemeClr val="tx1"/>
                </a:solidFill>
                <a:latin typeface="KBH Tekst" panose="00000500000000000000" pitchFamily="2" charset="0"/>
              </a:defRPr>
            </a:lvl1pPr>
          </a:lstStyle>
          <a:p>
            <a:r>
              <a:rPr lang="da-DK" dirty="0">
                <a:latin typeface="Arial" panose="020B0604020202020204" pitchFamily="34" charset="0"/>
              </a:rPr>
              <a:t>Sidehoved</a:t>
            </a:r>
          </a:p>
        </p:txBody>
      </p:sp>
      <p:sp>
        <p:nvSpPr>
          <p:cNvPr id="10" name="Slide Number Placeholder 9">
            <a:extLst>
              <a:ext uri="{FF2B5EF4-FFF2-40B4-BE49-F238E27FC236}">
                <a16:creationId xmlns:a16="http://schemas.microsoft.com/office/drawing/2014/main" id="{2715E2E9-557F-4202-BA67-139A65D03600}"/>
              </a:ext>
            </a:extLst>
          </p:cNvPr>
          <p:cNvSpPr>
            <a:spLocks noGrp="1"/>
          </p:cNvSpPr>
          <p:nvPr>
            <p:ph type="sldNum" sz="quarter" idx="12"/>
          </p:nvPr>
        </p:nvSpPr>
        <p:spPr>
          <a:xfrm>
            <a:off x="11072201" y="310326"/>
            <a:ext cx="394920" cy="18000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02925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cSld name="Forside grø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0CBCA9-7183-4B91-A84F-18C0F7795F42}"/>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solidFill>
                <a:schemeClr val="bg2"/>
              </a:solidFill>
            </a:endParaRPr>
          </a:p>
        </p:txBody>
      </p:sp>
      <p:sp>
        <p:nvSpPr>
          <p:cNvPr id="18" name="Title 1">
            <a:extLst>
              <a:ext uri="{FF2B5EF4-FFF2-40B4-BE49-F238E27FC236}">
                <a16:creationId xmlns:a16="http://schemas.microsoft.com/office/drawing/2014/main" id="{154B70EE-0C00-41A0-80F0-917877BF5A71}"/>
              </a:ext>
            </a:extLst>
          </p:cNvPr>
          <p:cNvSpPr>
            <a:spLocks noGrp="1"/>
          </p:cNvSpPr>
          <p:nvPr>
            <p:ph type="ctrTitle" hasCustomPrompt="1"/>
          </p:nvPr>
        </p:nvSpPr>
        <p:spPr>
          <a:xfrm>
            <a:off x="710842" y="1021080"/>
            <a:ext cx="10752001" cy="3634676"/>
          </a:xfrm>
        </p:spPr>
        <p:txBody>
          <a:bodyPr anchor="b" anchorCtr="0">
            <a:normAutofit/>
          </a:bodyPr>
          <a:lstStyle>
            <a:lvl1pPr algn="l">
              <a:defRPr sz="13000">
                <a:solidFill>
                  <a:schemeClr val="bg2"/>
                </a:solidFill>
              </a:defRPr>
            </a:lvl1pPr>
          </a:lstStyle>
          <a:p>
            <a:r>
              <a:rPr lang="da-DK" dirty="0"/>
              <a:t>Indsæt titel</a:t>
            </a:r>
          </a:p>
        </p:txBody>
      </p:sp>
      <p:sp>
        <p:nvSpPr>
          <p:cNvPr id="22" name="Text Placeholder 7">
            <a:extLst>
              <a:ext uri="{FF2B5EF4-FFF2-40B4-BE49-F238E27FC236}">
                <a16:creationId xmlns:a16="http://schemas.microsoft.com/office/drawing/2014/main" id="{484A3C88-2876-4F34-98F7-299B17A8C2D4}"/>
              </a:ext>
            </a:extLst>
          </p:cNvPr>
          <p:cNvSpPr>
            <a:spLocks noGrp="1"/>
          </p:cNvSpPr>
          <p:nvPr>
            <p:ph type="body" sz="quarter" idx="17" hasCustomPrompt="1"/>
          </p:nvPr>
        </p:nvSpPr>
        <p:spPr>
          <a:xfrm>
            <a:off x="724878" y="310326"/>
            <a:ext cx="3419553" cy="180000"/>
          </a:xfrm>
        </p:spPr>
        <p:txBody>
          <a:bodyPr anchor="b" anchorCtr="0"/>
          <a:lstStyle>
            <a:lvl1pPr marL="0" indent="0">
              <a:spcAft>
                <a:spcPts val="0"/>
              </a:spcAft>
              <a:buNone/>
              <a:defRPr sz="1000">
                <a:solidFill>
                  <a:schemeClr val="bg1"/>
                </a:solidFill>
                <a:latin typeface="Arial" panose="020B0604020202020204" pitchFamily="34" charset="0"/>
                <a:cs typeface="Arial" panose="020B0604020202020204" pitchFamily="34"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dato </a:t>
            </a:r>
            <a:r>
              <a:rPr lang="da-DK" dirty="0" err="1"/>
              <a:t>dd</a:t>
            </a:r>
            <a:r>
              <a:rPr lang="da-DK" dirty="0"/>
              <a:t>. </a:t>
            </a:r>
            <a:r>
              <a:rPr lang="da-DK" dirty="0" err="1"/>
              <a:t>mmmm</a:t>
            </a:r>
            <a:r>
              <a:rPr lang="da-DK" dirty="0"/>
              <a:t> </a:t>
            </a:r>
            <a:r>
              <a:rPr lang="da-DK" dirty="0" err="1"/>
              <a:t>åååå</a:t>
            </a:r>
            <a:endParaRPr lang="da-DK" dirty="0"/>
          </a:p>
        </p:txBody>
      </p:sp>
      <p:sp>
        <p:nvSpPr>
          <p:cNvPr id="12" name="Date_GeneralDate">
            <a:extLst>
              <a:ext uri="{FF2B5EF4-FFF2-40B4-BE49-F238E27FC236}">
                <a16:creationId xmlns:a16="http://schemas.microsoft.com/office/drawing/2014/main" id="{9F675B9B-6B60-40BB-A625-D8A4968CE8BB}"/>
              </a:ext>
            </a:extLst>
          </p:cNvPr>
          <p:cNvSpPr>
            <a:spLocks noGrp="1"/>
          </p:cNvSpPr>
          <p:nvPr>
            <p:ph type="dt" sz="half" idx="10"/>
          </p:nvPr>
        </p:nvSpPr>
        <p:spPr>
          <a:xfrm>
            <a:off x="0" y="6912000"/>
            <a:ext cx="0" cy="0"/>
          </a:xfrm>
        </p:spPr>
        <p:txBody>
          <a:bodyPr/>
          <a:lstStyle>
            <a:lvl1pPr>
              <a:defRPr>
                <a:noFill/>
              </a:defRPr>
            </a:lvl1pPr>
          </a:lstStyle>
          <a:p>
            <a:endParaRPr lang="da-DK" dirty="0"/>
          </a:p>
        </p:txBody>
      </p:sp>
      <p:sp>
        <p:nvSpPr>
          <p:cNvPr id="13" name="FLD_PresentationTitle">
            <a:extLst>
              <a:ext uri="{FF2B5EF4-FFF2-40B4-BE49-F238E27FC236}">
                <a16:creationId xmlns:a16="http://schemas.microsoft.com/office/drawing/2014/main" id="{B4395921-6CE7-4AEF-AD74-151370579AF9}"/>
              </a:ext>
            </a:extLst>
          </p:cNvPr>
          <p:cNvSpPr>
            <a:spLocks noGrp="1"/>
          </p:cNvSpPr>
          <p:nvPr>
            <p:ph type="ftr" sz="quarter" idx="11"/>
          </p:nvPr>
        </p:nvSpPr>
        <p:spPr>
          <a:xfrm>
            <a:off x="0" y="6912000"/>
            <a:ext cx="0" cy="0"/>
          </a:xfrm>
          <a:prstGeom prst="rect">
            <a:avLst/>
          </a:prstGeom>
        </p:spPr>
        <p:txBody>
          <a:bodyPr/>
          <a:lstStyle>
            <a:lvl1pPr>
              <a:defRPr>
                <a:noFill/>
              </a:defRPr>
            </a:lvl1pPr>
          </a:lstStyle>
          <a:p>
            <a:r>
              <a:rPr lang="da-DK" dirty="0"/>
              <a:t>Sidehoved</a:t>
            </a:r>
          </a:p>
        </p:txBody>
      </p:sp>
      <p:sp>
        <p:nvSpPr>
          <p:cNvPr id="14" name="Slide Number Placeholder 5">
            <a:extLst>
              <a:ext uri="{FF2B5EF4-FFF2-40B4-BE49-F238E27FC236}">
                <a16:creationId xmlns:a16="http://schemas.microsoft.com/office/drawing/2014/main" id="{0265C43A-BA01-438A-9586-5E7993AD1CD6}"/>
              </a:ext>
            </a:extLst>
          </p:cNvPr>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6" name="Subtitle 2">
            <a:extLst>
              <a:ext uri="{FF2B5EF4-FFF2-40B4-BE49-F238E27FC236}">
                <a16:creationId xmlns:a16="http://schemas.microsoft.com/office/drawing/2014/main" id="{3EE74625-3DD1-9A49-A683-BB2C0A8C4759}"/>
              </a:ext>
            </a:extLst>
          </p:cNvPr>
          <p:cNvSpPr>
            <a:spLocks noGrp="1"/>
          </p:cNvSpPr>
          <p:nvPr>
            <p:ph type="subTitle" idx="1" hasCustomPrompt="1"/>
          </p:nvPr>
        </p:nvSpPr>
        <p:spPr>
          <a:xfrm>
            <a:off x="724878" y="5294086"/>
            <a:ext cx="4097591" cy="810331"/>
          </a:xfrm>
        </p:spPr>
        <p:txBody>
          <a:bodyPr>
            <a:normAutofit/>
          </a:bodyPr>
          <a:lstStyle>
            <a:lvl1pPr marL="0" indent="0" algn="l">
              <a:spcBef>
                <a:spcPts val="0"/>
              </a:spcBef>
              <a:spcAft>
                <a:spcPts val="0"/>
              </a:spcAft>
              <a:buFont typeface="Arial" panose="020B0604020202020204" pitchFamily="34" charset="0"/>
              <a:buChar char="​"/>
              <a:defRPr sz="2500" b="1">
                <a:solidFill>
                  <a:schemeClr val="bg1"/>
                </a:solidFill>
                <a:latin typeface="Arial" panose="020B0604020202020204" pitchFamily="34" charset="0"/>
                <a:cs typeface="Arial" panose="020B0604020202020204" pitchFamily="34" charset="0"/>
              </a:defRPr>
            </a:lvl1pPr>
            <a:lvl2pPr marL="0" indent="0" algn="l">
              <a:buFont typeface="Arial" panose="020B0604020202020204" pitchFamily="34" charset="0"/>
              <a:buChar char="​"/>
              <a:defRPr sz="2000" b="1">
                <a:latin typeface="KBH Tekst" panose="00000500000000000000" pitchFamily="2" charset="0"/>
              </a:defRPr>
            </a:lvl2pPr>
            <a:lvl3pPr marL="0" indent="0" algn="l">
              <a:buFont typeface="Arial" panose="020B0604020202020204" pitchFamily="34" charset="0"/>
              <a:buChar char="​"/>
              <a:defRPr sz="2000" b="1">
                <a:latin typeface="KBH Tekst" panose="00000500000000000000" pitchFamily="2" charset="0"/>
              </a:defRPr>
            </a:lvl3pPr>
            <a:lvl4pPr marL="0" indent="0" algn="l">
              <a:buFont typeface="Arial" panose="020B0604020202020204" pitchFamily="34" charset="0"/>
              <a:buChar char="​"/>
              <a:defRPr sz="2000" b="1">
                <a:latin typeface="KBH Tekst" panose="00000500000000000000" pitchFamily="2" charset="0"/>
              </a:defRPr>
            </a:lvl4pPr>
            <a:lvl5pPr marL="0" indent="0" algn="l">
              <a:buFont typeface="Arial" panose="020B0604020202020204" pitchFamily="34" charset="0"/>
              <a:buChar char="​"/>
              <a:defRPr sz="2000" b="1">
                <a:latin typeface="KBH Tekst" panose="00000500000000000000" pitchFamily="2" charset="0"/>
              </a:defRPr>
            </a:lvl5pPr>
            <a:lvl6pPr marL="0" indent="0" algn="l">
              <a:buFont typeface="Arial" panose="020B0604020202020204" pitchFamily="34" charset="0"/>
              <a:buChar char="​"/>
              <a:defRPr sz="2000" b="1">
                <a:latin typeface="KBH Tekst" panose="00000500000000000000" pitchFamily="2" charset="0"/>
              </a:defRPr>
            </a:lvl6pPr>
            <a:lvl7pPr marL="0" indent="0" algn="l">
              <a:buFont typeface="Arial" panose="020B0604020202020204" pitchFamily="34" charset="0"/>
              <a:buChar char="​"/>
              <a:defRPr sz="2000" b="1">
                <a:latin typeface="KBH Tekst" panose="00000500000000000000" pitchFamily="2" charset="0"/>
              </a:defRPr>
            </a:lvl7pPr>
            <a:lvl8pPr marL="0" indent="0" algn="l">
              <a:buFont typeface="Arial" panose="020B0604020202020204" pitchFamily="34" charset="0"/>
              <a:buChar char="​"/>
              <a:defRPr sz="2000" b="1">
                <a:latin typeface="KBH Tekst" panose="00000500000000000000" pitchFamily="2" charset="0"/>
              </a:defRPr>
            </a:lvl8pPr>
            <a:lvl9pPr marL="0" indent="0" algn="l">
              <a:buFont typeface="Arial" panose="020B0604020202020204" pitchFamily="34" charset="0"/>
              <a:buChar char="​"/>
              <a:defRPr sz="2000" b="1">
                <a:latin typeface="KBH Tekst" panose="00000500000000000000" pitchFamily="2" charset="0"/>
              </a:defRPr>
            </a:lvl9pPr>
          </a:lstStyle>
          <a:p>
            <a:r>
              <a:rPr lang="da-DK" dirty="0"/>
              <a:t>Undertitel eller oplægsholder</a:t>
            </a:r>
          </a:p>
        </p:txBody>
      </p:sp>
      <p:sp>
        <p:nvSpPr>
          <p:cNvPr id="11" name="Text Placeholder 9">
            <a:extLst>
              <a:ext uri="{FF2B5EF4-FFF2-40B4-BE49-F238E27FC236}">
                <a16:creationId xmlns:a16="http://schemas.microsoft.com/office/drawing/2014/main" id="{2C1637B5-8438-854B-A606-834ED507C7F0}"/>
              </a:ext>
            </a:extLst>
          </p:cNvPr>
          <p:cNvSpPr>
            <a:spLocks noGrp="1"/>
          </p:cNvSpPr>
          <p:nvPr>
            <p:ph type="body" sz="quarter" idx="18" hasCustomPrompt="1"/>
          </p:nvPr>
        </p:nvSpPr>
        <p:spPr>
          <a:xfrm>
            <a:off x="5817897" y="292750"/>
            <a:ext cx="4097592" cy="180000"/>
          </a:xfrm>
        </p:spPr>
        <p:txBody>
          <a:bodyPr anchor="b" anchorCtr="0"/>
          <a:lstStyle>
            <a:lvl1pPr marL="0" indent="0">
              <a:spcAft>
                <a:spcPts val="0"/>
              </a:spcAft>
              <a:buNone/>
              <a:defRPr sz="1000">
                <a:solidFill>
                  <a:schemeClr val="bg1"/>
                </a:solidFill>
                <a:latin typeface="Arial" panose="020B0604020202020204" pitchFamily="34" charset="0"/>
                <a:cs typeface="Arial" panose="020B0604020202020204" pitchFamily="34" charset="0"/>
              </a:defRPr>
            </a:lvl1pPr>
            <a:lvl2pPr marL="0" indent="0">
              <a:spcAft>
                <a:spcPts val="0"/>
              </a:spcAft>
              <a:buNone/>
              <a:defRPr sz="1000">
                <a:solidFill>
                  <a:schemeClr val="tx1"/>
                </a:solidFill>
                <a:latin typeface="KBH Tekst" panose="00000500000000000000" pitchFamily="2" charset="0"/>
              </a:defRPr>
            </a:lvl2pPr>
            <a:lvl3pPr marL="0" indent="0">
              <a:spcAft>
                <a:spcPts val="0"/>
              </a:spcAft>
              <a:buNone/>
              <a:defRPr sz="1000">
                <a:solidFill>
                  <a:schemeClr val="tx1"/>
                </a:solidFill>
                <a:latin typeface="KBH Tekst" panose="00000500000000000000" pitchFamily="2" charset="0"/>
              </a:defRPr>
            </a:lvl3pPr>
            <a:lvl4pPr marL="0" indent="0">
              <a:spcAft>
                <a:spcPts val="0"/>
              </a:spcAft>
              <a:buNone/>
              <a:defRPr sz="1000">
                <a:solidFill>
                  <a:schemeClr val="tx1"/>
                </a:solidFill>
                <a:latin typeface="KBH Tekst" panose="00000500000000000000" pitchFamily="2" charset="0"/>
              </a:defRPr>
            </a:lvl4pPr>
            <a:lvl5pPr marL="0" indent="0">
              <a:spcAft>
                <a:spcPts val="0"/>
              </a:spcAft>
              <a:buNone/>
              <a:defRPr sz="1000">
                <a:solidFill>
                  <a:schemeClr val="tx1"/>
                </a:solidFill>
                <a:latin typeface="KBH Tekst" panose="00000500000000000000" pitchFamily="2" charset="0"/>
              </a:defRPr>
            </a:lvl5pPr>
          </a:lstStyle>
          <a:p>
            <a:pPr lvl="0"/>
            <a:r>
              <a:rPr lang="da-DK" dirty="0"/>
              <a:t>Klik for at tilføje oplægsholder / enhed</a:t>
            </a:r>
          </a:p>
        </p:txBody>
      </p:sp>
      <p:sp>
        <p:nvSpPr>
          <p:cNvPr id="15" name="Text Placeholder 17">
            <a:extLst>
              <a:ext uri="{FF2B5EF4-FFF2-40B4-BE49-F238E27FC236}">
                <a16:creationId xmlns:a16="http://schemas.microsoft.com/office/drawing/2014/main" id="{5D4D2657-595D-CB4F-97F6-1392716DF4CE}"/>
              </a:ext>
            </a:extLst>
          </p:cNvPr>
          <p:cNvSpPr>
            <a:spLocks noGrp="1"/>
          </p:cNvSpPr>
          <p:nvPr>
            <p:ph type="body" sz="quarter" idx="19" hasCustomPrompt="1"/>
          </p:nvPr>
        </p:nvSpPr>
        <p:spPr>
          <a:xfrm>
            <a:off x="5817897" y="550669"/>
            <a:ext cx="4097592" cy="180000"/>
          </a:xfrm>
        </p:spPr>
        <p:txBody>
          <a:bodyPr anchor="t" anchorCtr="0"/>
          <a:lstStyle>
            <a:lvl1pPr marL="0" indent="0">
              <a:spcAft>
                <a:spcPts val="0"/>
              </a:spcAft>
              <a:buNone/>
              <a:defRPr sz="1000">
                <a:solidFill>
                  <a:schemeClr val="bg1"/>
                </a:solidFill>
                <a:latin typeface="Arial" panose="020B0604020202020204" pitchFamily="34" charset="0"/>
                <a:cs typeface="Arial" panose="020B0604020202020204" pitchFamily="34" charset="0"/>
              </a:defRPr>
            </a:lvl1pPr>
            <a:lvl2pPr marL="0" indent="0">
              <a:spcAft>
                <a:spcPts val="0"/>
              </a:spcAft>
              <a:buNone/>
              <a:defRPr sz="1000">
                <a:latin typeface="KBH Tekst" panose="00000500000000000000" pitchFamily="2" charset="0"/>
              </a:defRPr>
            </a:lvl2pPr>
            <a:lvl3pPr marL="0" indent="0">
              <a:spcAft>
                <a:spcPts val="0"/>
              </a:spcAft>
              <a:buNone/>
              <a:defRPr sz="1000">
                <a:latin typeface="KBH Tekst" panose="00000500000000000000" pitchFamily="2" charset="0"/>
              </a:defRPr>
            </a:lvl3pPr>
            <a:lvl4pPr marL="0" indent="0">
              <a:spcAft>
                <a:spcPts val="0"/>
              </a:spcAft>
              <a:buNone/>
              <a:defRPr sz="1000">
                <a:latin typeface="KBH Tekst" panose="00000500000000000000" pitchFamily="2" charset="0"/>
              </a:defRPr>
            </a:lvl4pPr>
            <a:lvl5pPr marL="0" indent="0">
              <a:spcAft>
                <a:spcPts val="0"/>
              </a:spcAft>
              <a:buNone/>
              <a:defRPr sz="1000">
                <a:latin typeface="KBH Tekst" panose="00000500000000000000" pitchFamily="2" charset="0"/>
              </a:defRPr>
            </a:lvl5pPr>
          </a:lstStyle>
          <a:p>
            <a:pPr lvl="0"/>
            <a:r>
              <a:rPr lang="da-DK" dirty="0"/>
              <a:t>Klik for at tilføje forvaltningsnavn</a:t>
            </a:r>
          </a:p>
        </p:txBody>
      </p:sp>
      <p:pic>
        <p:nvPicPr>
          <p:cNvPr id="17" name="Billede 16" descr="Et billede, der indeholder tegning, ur&#10;&#10;Automatisk genereret beskrivelse">
            <a:extLst>
              <a:ext uri="{FF2B5EF4-FFF2-40B4-BE49-F238E27FC236}">
                <a16:creationId xmlns:a16="http://schemas.microsoft.com/office/drawing/2014/main" id="{BDBCBFB8-5DA7-BA40-888B-5266CCE15A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0868" y="5416825"/>
            <a:ext cx="2291975" cy="687592"/>
          </a:xfrm>
          <a:prstGeom prst="rect">
            <a:avLst/>
          </a:prstGeom>
        </p:spPr>
      </p:pic>
    </p:spTree>
    <p:extLst>
      <p:ext uri="{BB962C8B-B14F-4D97-AF65-F5344CB8AC3E}">
        <p14:creationId xmlns:p14="http://schemas.microsoft.com/office/powerpoint/2010/main" val="111186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8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51115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4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5C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FFE049"/>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935106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5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EE70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chemeClr val="bg1"/>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435995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7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D61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chemeClr val="bg1"/>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chemeClr val="bg1"/>
                </a:solidFill>
              </a:defRPr>
            </a:lvl1pPr>
          </a:lstStyle>
          <a:p>
            <a:fld id="{CD9EE736-8C43-C643-845F-397C49529551}" type="slidenum">
              <a:rPr lang="da-DK" smtClean="0"/>
              <a:pPr/>
              <a:t>‹nr.›</a:t>
            </a:fld>
            <a:endParaRPr lang="da-DK" dirty="0"/>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chemeClr val="bg1"/>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1784742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6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12192000" cy="6858000"/>
          </a:xfrm>
          <a:prstGeom prst="rect">
            <a:avLst/>
          </a:prstGeom>
          <a:solidFill>
            <a:srgbClr val="FFE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rgbClr val="6E46A0"/>
              </a:solidFill>
            </a:endParaRPr>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rgbClr val="6E46A0"/>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lvl1pPr>
              <a:defRPr>
                <a:solidFill>
                  <a:srgbClr val="6E46A0"/>
                </a:solidFill>
              </a:defRPr>
            </a:lvl1pPr>
          </a:lstStyle>
          <a:p>
            <a:endParaRPr lang="da-DK" dirty="0"/>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lvl1pPr>
              <a:defRPr>
                <a:solidFill>
                  <a:srgbClr val="6E46A0"/>
                </a:solidFill>
              </a:defRPr>
            </a:lvl1pPr>
          </a:lstStyle>
          <a:p>
            <a:fld id="{CD9EE736-8C43-C643-845F-397C49529551}" type="slidenum">
              <a:rPr lang="da-DK" smtClean="0"/>
              <a:pPr/>
              <a:t>‹nr.›</a:t>
            </a:fld>
            <a:endParaRPr lang="da-DK" dirty="0"/>
          </a:p>
        </p:txBody>
      </p:sp>
      <p:sp>
        <p:nvSpPr>
          <p:cNvPr id="9" name="Ellipse 8">
            <a:extLst>
              <a:ext uri="{FF2B5EF4-FFF2-40B4-BE49-F238E27FC236}">
                <a16:creationId xmlns:a16="http://schemas.microsoft.com/office/drawing/2014/main" id="{E12AA6AE-C6E0-A858-2451-24FFE7027991}"/>
              </a:ext>
            </a:extLst>
          </p:cNvPr>
          <p:cNvSpPr/>
          <p:nvPr/>
        </p:nvSpPr>
        <p:spPr>
          <a:xfrm>
            <a:off x="72369" y="104540"/>
            <a:ext cx="1530626" cy="1530626"/>
          </a:xfrm>
          <a:prstGeom prst="ellipse">
            <a:avLst/>
          </a:prstGeom>
          <a:solidFill>
            <a:srgbClr val="6E46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9E3E9558-411D-EF43-9C2D-785823452CAB}"/>
              </a:ext>
            </a:extLst>
          </p:cNvPr>
          <p:cNvPicPr>
            <a:picLocks noChangeAspect="1"/>
          </p:cNvPicPr>
          <p:nvPr/>
        </p:nvPicPr>
        <p:blipFill>
          <a:blip r:embed="rId2"/>
          <a:stretch>
            <a:fillRect/>
          </a:stretch>
        </p:blipFill>
        <p:spPr>
          <a:xfrm>
            <a:off x="442913" y="333375"/>
            <a:ext cx="789539" cy="977109"/>
          </a:xfrm>
          <a:prstGeom prst="rect">
            <a:avLst/>
          </a:prstGeom>
        </p:spPr>
      </p:pic>
      <p:sp>
        <p:nvSpPr>
          <p:cNvPr id="7" name="Titel 1">
            <a:extLst>
              <a:ext uri="{FF2B5EF4-FFF2-40B4-BE49-F238E27FC236}">
                <a16:creationId xmlns:a16="http://schemas.microsoft.com/office/drawing/2014/main" id="{9F88CA83-1645-99E8-7408-EBF04FE2E33B}"/>
              </a:ext>
            </a:extLst>
          </p:cNvPr>
          <p:cNvSpPr>
            <a:spLocks noGrp="1"/>
          </p:cNvSpPr>
          <p:nvPr>
            <p:ph type="ctrTitle" hasCustomPrompt="1"/>
          </p:nvPr>
        </p:nvSpPr>
        <p:spPr>
          <a:xfrm>
            <a:off x="3717235" y="1635166"/>
            <a:ext cx="4757529" cy="1492319"/>
          </a:xfrm>
        </p:spPr>
        <p:txBody>
          <a:bodyPr anchor="b">
            <a:normAutofit/>
          </a:bodyPr>
          <a:lstStyle>
            <a:lvl1pPr algn="ctr">
              <a:defRPr sz="2800">
                <a:solidFill>
                  <a:srgbClr val="6E46A0"/>
                </a:solidFill>
              </a:defRPr>
            </a:lvl1pPr>
          </a:lstStyle>
          <a:p>
            <a:r>
              <a:rPr lang="da-DK" dirty="0"/>
              <a:t>Titel</a:t>
            </a:r>
          </a:p>
        </p:txBody>
      </p:sp>
      <p:sp>
        <p:nvSpPr>
          <p:cNvPr id="8" name="Undertitel 2">
            <a:extLst>
              <a:ext uri="{FF2B5EF4-FFF2-40B4-BE49-F238E27FC236}">
                <a16:creationId xmlns:a16="http://schemas.microsoft.com/office/drawing/2014/main" id="{040E6C51-3D5B-5985-B92C-781D7608E132}"/>
              </a:ext>
            </a:extLst>
          </p:cNvPr>
          <p:cNvSpPr>
            <a:spLocks noGrp="1"/>
          </p:cNvSpPr>
          <p:nvPr>
            <p:ph type="subTitle" idx="1"/>
          </p:nvPr>
        </p:nvSpPr>
        <p:spPr>
          <a:xfrm>
            <a:off x="3717235" y="3415785"/>
            <a:ext cx="4757530" cy="1655762"/>
          </a:xfrm>
        </p:spPr>
        <p:txBody>
          <a:bodyPr>
            <a:normAutofit/>
          </a:bodyPr>
          <a:lstStyle>
            <a:lvl1pPr marL="0" indent="0" algn="ctr">
              <a:buNone/>
              <a:defRPr sz="1600">
                <a:solidFill>
                  <a:srgbClr val="6E46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256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om">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2CB775C-843D-F1F0-1F83-581B603E88EC}"/>
              </a:ext>
            </a:extLst>
          </p:cNvPr>
          <p:cNvSpPr/>
          <p:nvPr/>
        </p:nvSpPr>
        <p:spPr>
          <a:xfrm>
            <a:off x="0" y="0"/>
            <a:ext cx="3819939" cy="6858000"/>
          </a:xfrm>
          <a:prstGeom prst="rect">
            <a:avLst/>
          </a:prstGeom>
          <a:solidFill>
            <a:srgbClr val="141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dato 1">
            <a:extLst>
              <a:ext uri="{FF2B5EF4-FFF2-40B4-BE49-F238E27FC236}">
                <a16:creationId xmlns:a16="http://schemas.microsoft.com/office/drawing/2014/main" id="{69F20095-97CE-8B11-7CCA-0A394442C51F}"/>
              </a:ext>
            </a:extLst>
          </p:cNvPr>
          <p:cNvSpPr>
            <a:spLocks noGrp="1"/>
          </p:cNvSpPr>
          <p:nvPr>
            <p:ph type="dt" sz="half" idx="10"/>
          </p:nvPr>
        </p:nvSpPr>
        <p:spPr/>
        <p:txBody>
          <a:bodyPr/>
          <a:lstStyle>
            <a:lvl1pPr>
              <a:defRPr>
                <a:solidFill>
                  <a:schemeClr val="bg1"/>
                </a:solidFill>
              </a:defRPr>
            </a:lvl1pPr>
          </a:lstStyle>
          <a:p>
            <a:fld id="{EC2CD6BC-0910-3740-8AB6-025373B03CB2}" type="datetimeFigureOut">
              <a:rPr lang="da-DK" smtClean="0"/>
              <a:pPr/>
              <a:t>15-01-2026</a:t>
            </a:fld>
            <a:endParaRPr lang="da-DK" dirty="0"/>
          </a:p>
        </p:txBody>
      </p:sp>
      <p:sp>
        <p:nvSpPr>
          <p:cNvPr id="3" name="Pladsholder til sidefod 2">
            <a:extLst>
              <a:ext uri="{FF2B5EF4-FFF2-40B4-BE49-F238E27FC236}">
                <a16:creationId xmlns:a16="http://schemas.microsoft.com/office/drawing/2014/main" id="{91832511-9B92-9A9B-A6B3-00C7357A457D}"/>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DA2156B-6189-D21F-7E7C-DFE4E035F285}"/>
              </a:ext>
            </a:extLst>
          </p:cNvPr>
          <p:cNvSpPr>
            <a:spLocks noGrp="1"/>
          </p:cNvSpPr>
          <p:nvPr>
            <p:ph type="sldNum" sz="quarter" idx="12"/>
          </p:nvPr>
        </p:nvSpPr>
        <p:spPr/>
        <p:txBody>
          <a:bodyPr/>
          <a:lstStyle/>
          <a:p>
            <a:fld id="{CD9EE736-8C43-C643-845F-397C49529551}" type="slidenum">
              <a:rPr lang="da-DK" smtClean="0"/>
              <a:t>‹nr.›</a:t>
            </a:fld>
            <a:endParaRPr lang="da-DK"/>
          </a:p>
        </p:txBody>
      </p:sp>
      <p:pic>
        <p:nvPicPr>
          <p:cNvPr id="7" name="Billede 6">
            <a:extLst>
              <a:ext uri="{FF2B5EF4-FFF2-40B4-BE49-F238E27FC236}">
                <a16:creationId xmlns:a16="http://schemas.microsoft.com/office/drawing/2014/main" id="{1510A770-1BED-4913-4C83-B3AB098B9632}"/>
              </a:ext>
            </a:extLst>
          </p:cNvPr>
          <p:cNvPicPr>
            <a:picLocks noChangeAspect="1"/>
          </p:cNvPicPr>
          <p:nvPr/>
        </p:nvPicPr>
        <p:blipFill>
          <a:blip r:embed="rId2"/>
          <a:stretch>
            <a:fillRect/>
          </a:stretch>
        </p:blipFill>
        <p:spPr>
          <a:xfrm>
            <a:off x="442913" y="333375"/>
            <a:ext cx="789539" cy="977109"/>
          </a:xfrm>
          <a:prstGeom prst="rect">
            <a:avLst/>
          </a:prstGeom>
        </p:spPr>
      </p:pic>
      <p:sp>
        <p:nvSpPr>
          <p:cNvPr id="11" name="Pladsholder til billede 2">
            <a:extLst>
              <a:ext uri="{FF2B5EF4-FFF2-40B4-BE49-F238E27FC236}">
                <a16:creationId xmlns:a16="http://schemas.microsoft.com/office/drawing/2014/main" id="{D72E5460-B863-CEAD-A3CF-126ED11F53BB}"/>
              </a:ext>
            </a:extLst>
          </p:cNvPr>
          <p:cNvSpPr>
            <a:spLocks noGrp="1"/>
          </p:cNvSpPr>
          <p:nvPr>
            <p:ph type="pic" idx="13"/>
          </p:nvPr>
        </p:nvSpPr>
        <p:spPr>
          <a:xfrm>
            <a:off x="4661453" y="992187"/>
            <a:ext cx="668493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sp>
        <p:nvSpPr>
          <p:cNvPr id="6" name="Titel 1">
            <a:extLst>
              <a:ext uri="{FF2B5EF4-FFF2-40B4-BE49-F238E27FC236}">
                <a16:creationId xmlns:a16="http://schemas.microsoft.com/office/drawing/2014/main" id="{E4E7EEE2-BFF9-7272-246B-9C93C14BA2ED}"/>
              </a:ext>
            </a:extLst>
          </p:cNvPr>
          <p:cNvSpPr>
            <a:spLocks noGrp="1"/>
          </p:cNvSpPr>
          <p:nvPr>
            <p:ph type="ctrTitle" hasCustomPrompt="1"/>
          </p:nvPr>
        </p:nvSpPr>
        <p:spPr>
          <a:xfrm>
            <a:off x="442914" y="1840300"/>
            <a:ext cx="2743200" cy="1492319"/>
          </a:xfrm>
        </p:spPr>
        <p:txBody>
          <a:bodyPr anchor="b">
            <a:normAutofit/>
          </a:bodyPr>
          <a:lstStyle>
            <a:lvl1pPr algn="l">
              <a:defRPr sz="2000">
                <a:solidFill>
                  <a:srgbClr val="FFE049"/>
                </a:solidFill>
              </a:defRPr>
            </a:lvl1pPr>
          </a:lstStyle>
          <a:p>
            <a:r>
              <a:rPr lang="da-DK" dirty="0"/>
              <a:t>Titel</a:t>
            </a:r>
          </a:p>
        </p:txBody>
      </p:sp>
      <p:sp>
        <p:nvSpPr>
          <p:cNvPr id="10" name="Undertitel 2">
            <a:extLst>
              <a:ext uri="{FF2B5EF4-FFF2-40B4-BE49-F238E27FC236}">
                <a16:creationId xmlns:a16="http://schemas.microsoft.com/office/drawing/2014/main" id="{57D61EB8-AA94-E8F4-FA19-F3E68BD76441}"/>
              </a:ext>
            </a:extLst>
          </p:cNvPr>
          <p:cNvSpPr>
            <a:spLocks noGrp="1"/>
          </p:cNvSpPr>
          <p:nvPr>
            <p:ph type="subTitle" idx="1"/>
          </p:nvPr>
        </p:nvSpPr>
        <p:spPr>
          <a:xfrm>
            <a:off x="442913" y="3540460"/>
            <a:ext cx="2743200" cy="1655762"/>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1492013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35C5B17-2CCC-9353-C1BE-0B6F01F76668}"/>
              </a:ext>
            </a:extLst>
          </p:cNvPr>
          <p:cNvSpPr>
            <a:spLocks noGrp="1"/>
          </p:cNvSpPr>
          <p:nvPr>
            <p:ph type="title"/>
          </p:nvPr>
        </p:nvSpPr>
        <p:spPr>
          <a:xfrm>
            <a:off x="838198" y="1440692"/>
            <a:ext cx="10293627" cy="966718"/>
          </a:xfrm>
          <a:prstGeom prst="rect">
            <a:avLst/>
          </a:prstGeom>
        </p:spPr>
        <p:txBody>
          <a:bodyPr vert="horz" lIns="91440" tIns="45720" rIns="91440" bIns="45720" rtlCol="0" anchor="b">
            <a:no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58E35FFA-B0BC-5B0A-D304-D2C94B3B48B0}"/>
              </a:ext>
            </a:extLst>
          </p:cNvPr>
          <p:cNvSpPr>
            <a:spLocks noGrp="1"/>
          </p:cNvSpPr>
          <p:nvPr>
            <p:ph type="body" idx="1"/>
          </p:nvPr>
        </p:nvSpPr>
        <p:spPr>
          <a:xfrm>
            <a:off x="838200" y="2723322"/>
            <a:ext cx="10293627" cy="3453641"/>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a:extLst>
              <a:ext uri="{FF2B5EF4-FFF2-40B4-BE49-F238E27FC236}">
                <a16:creationId xmlns:a16="http://schemas.microsoft.com/office/drawing/2014/main" id="{9B5D3C44-AD36-4517-BDE8-0AFB1F5B63B6}"/>
              </a:ext>
            </a:extLst>
          </p:cNvPr>
          <p:cNvSpPr>
            <a:spLocks noGrp="1"/>
          </p:cNvSpPr>
          <p:nvPr>
            <p:ph type="dt" sz="half" idx="2"/>
          </p:nvPr>
        </p:nvSpPr>
        <p:spPr>
          <a:xfrm>
            <a:off x="448464" y="6356350"/>
            <a:ext cx="2743200" cy="365125"/>
          </a:xfrm>
          <a:prstGeom prst="rect">
            <a:avLst/>
          </a:prstGeom>
        </p:spPr>
        <p:txBody>
          <a:bodyPr vert="horz" lIns="91440" tIns="45720" rIns="91440" bIns="45720" rtlCol="0" anchor="ctr"/>
          <a:lstStyle>
            <a:lvl1pPr algn="l">
              <a:defRPr sz="1200">
                <a:solidFill>
                  <a:schemeClr val="accent2"/>
                </a:solidFill>
                <a:latin typeface="Arial" panose="020B0604020202020204" pitchFamily="34" charset="0"/>
                <a:cs typeface="Arial" panose="020B0604020202020204" pitchFamily="34" charset="0"/>
              </a:defRPr>
            </a:lvl1pPr>
          </a:lstStyle>
          <a:p>
            <a:fld id="{EC2CD6BC-0910-3740-8AB6-025373B03CB2}" type="datetimeFigureOut">
              <a:rPr lang="da-DK" smtClean="0"/>
              <a:pPr/>
              <a:t>15-01-2026</a:t>
            </a:fld>
            <a:endParaRPr lang="da-DK" dirty="0"/>
          </a:p>
        </p:txBody>
      </p:sp>
      <p:sp>
        <p:nvSpPr>
          <p:cNvPr id="5" name="Pladsholder til sidefod 4">
            <a:extLst>
              <a:ext uri="{FF2B5EF4-FFF2-40B4-BE49-F238E27FC236}">
                <a16:creationId xmlns:a16="http://schemas.microsoft.com/office/drawing/2014/main" id="{DEB91D42-36E3-D275-7464-714079CC0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2"/>
                </a:solidFill>
                <a:latin typeface="Arial" panose="020B0604020202020204" pitchFamily="34" charset="0"/>
                <a:cs typeface="Arial" panose="020B0604020202020204" pitchFamily="34" charset="0"/>
              </a:defRPr>
            </a:lvl1pPr>
          </a:lstStyle>
          <a:p>
            <a:endParaRPr lang="da-DK" dirty="0"/>
          </a:p>
        </p:txBody>
      </p:sp>
      <p:sp>
        <p:nvSpPr>
          <p:cNvPr id="6" name="Pladsholder til slidenummer 5">
            <a:extLst>
              <a:ext uri="{FF2B5EF4-FFF2-40B4-BE49-F238E27FC236}">
                <a16:creationId xmlns:a16="http://schemas.microsoft.com/office/drawing/2014/main" id="{1A32CD78-62AB-6BA9-9BE9-CC1668052538}"/>
              </a:ext>
            </a:extLst>
          </p:cNvPr>
          <p:cNvSpPr>
            <a:spLocks noGrp="1"/>
          </p:cNvSpPr>
          <p:nvPr>
            <p:ph type="sldNum" sz="quarter" idx="4"/>
          </p:nvPr>
        </p:nvSpPr>
        <p:spPr>
          <a:xfrm>
            <a:off x="8832573" y="6356350"/>
            <a:ext cx="2521227" cy="365125"/>
          </a:xfrm>
          <a:prstGeom prst="rect">
            <a:avLst/>
          </a:prstGeom>
        </p:spPr>
        <p:txBody>
          <a:bodyPr vert="horz" lIns="91440" tIns="45720" rIns="91440" bIns="45720" rtlCol="0" anchor="ctr"/>
          <a:lstStyle>
            <a:lvl1pPr algn="r">
              <a:defRPr sz="1200">
                <a:solidFill>
                  <a:schemeClr val="accent2"/>
                </a:solidFill>
                <a:latin typeface="Arial" panose="020B0604020202020204" pitchFamily="34" charset="0"/>
                <a:cs typeface="Arial" panose="020B0604020202020204" pitchFamily="34" charset="0"/>
              </a:defRPr>
            </a:lvl1pPr>
          </a:lstStyle>
          <a:p>
            <a:r>
              <a:rPr lang="da-DK" b="0" i="0" dirty="0">
                <a:solidFill>
                  <a:srgbClr val="666666"/>
                </a:solidFill>
                <a:effectLst/>
                <a:latin typeface="Arial" panose="020B0604020202020204" pitchFamily="34" charset="0"/>
              </a:rPr>
              <a:t>|  </a:t>
            </a:r>
            <a:fld id="{CD9EE736-8C43-C643-845F-397C49529551}" type="slidenum">
              <a:rPr lang="da-DK" smtClean="0"/>
              <a:pPr/>
              <a:t>‹nr.›</a:t>
            </a:fld>
            <a:endParaRPr lang="da-DK" dirty="0"/>
          </a:p>
        </p:txBody>
      </p:sp>
      <p:pic>
        <p:nvPicPr>
          <p:cNvPr id="7" name="Billede 6">
            <a:extLst>
              <a:ext uri="{FF2B5EF4-FFF2-40B4-BE49-F238E27FC236}">
                <a16:creationId xmlns:a16="http://schemas.microsoft.com/office/drawing/2014/main" id="{324540FC-2996-AAF2-7A51-64323F883146}"/>
              </a:ext>
            </a:extLst>
          </p:cNvPr>
          <p:cNvPicPr>
            <a:picLocks noChangeAspect="1"/>
          </p:cNvPicPr>
          <p:nvPr/>
        </p:nvPicPr>
        <p:blipFill>
          <a:blip r:embed="rId37"/>
          <a:stretch>
            <a:fillRect/>
          </a:stretch>
        </p:blipFill>
        <p:spPr>
          <a:xfrm>
            <a:off x="448464" y="325542"/>
            <a:ext cx="779471" cy="966718"/>
          </a:xfrm>
          <a:prstGeom prst="rect">
            <a:avLst/>
          </a:prstGeom>
        </p:spPr>
      </p:pic>
      <p:sp>
        <p:nvSpPr>
          <p:cNvPr id="8" name="Rektangel 7">
            <a:extLst>
              <a:ext uri="{FF2B5EF4-FFF2-40B4-BE49-F238E27FC236}">
                <a16:creationId xmlns:a16="http://schemas.microsoft.com/office/drawing/2014/main" id="{CDD26DB9-785A-B27D-18F2-8E0A9041F80C}"/>
              </a:ext>
            </a:extLst>
          </p:cNvPr>
          <p:cNvSpPr/>
          <p:nvPr/>
        </p:nvSpPr>
        <p:spPr>
          <a:xfrm>
            <a:off x="11810998" y="0"/>
            <a:ext cx="381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n>
                <a:noFill/>
              </a:ln>
            </a:endParaRPr>
          </a:p>
        </p:txBody>
      </p:sp>
    </p:spTree>
    <p:extLst>
      <p:ext uri="{BB962C8B-B14F-4D97-AF65-F5344CB8AC3E}">
        <p14:creationId xmlns:p14="http://schemas.microsoft.com/office/powerpoint/2010/main" val="1625942789"/>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70" r:id="rId3"/>
    <p:sldLayoutId id="2147483675" r:id="rId4"/>
    <p:sldLayoutId id="2147483671" r:id="rId5"/>
    <p:sldLayoutId id="2147483672" r:id="rId6"/>
    <p:sldLayoutId id="2147483674" r:id="rId7"/>
    <p:sldLayoutId id="2147483673" r:id="rId8"/>
    <p:sldLayoutId id="2147483658" r:id="rId9"/>
    <p:sldLayoutId id="2147483659" r:id="rId10"/>
    <p:sldLayoutId id="2147483678" r:id="rId11"/>
    <p:sldLayoutId id="2147483679" r:id="rId12"/>
    <p:sldLayoutId id="2147483680" r:id="rId13"/>
    <p:sldLayoutId id="2147483681" r:id="rId14"/>
    <p:sldLayoutId id="2147483661" r:id="rId15"/>
    <p:sldLayoutId id="2147483668" r:id="rId16"/>
    <p:sldLayoutId id="2147483669" r:id="rId17"/>
    <p:sldLayoutId id="2147483662" r:id="rId18"/>
    <p:sldLayoutId id="2147483663" r:id="rId19"/>
    <p:sldLayoutId id="2147483664" r:id="rId20"/>
    <p:sldLayoutId id="2147483665" r:id="rId21"/>
    <p:sldLayoutId id="2147483666" r:id="rId22"/>
    <p:sldLayoutId id="2147483667" r:id="rId23"/>
    <p:sldLayoutId id="2147483660" r:id="rId24"/>
    <p:sldLayoutId id="2147483649" r:id="rId25"/>
    <p:sldLayoutId id="2147483650" r:id="rId26"/>
    <p:sldLayoutId id="2147483651" r:id="rId27"/>
    <p:sldLayoutId id="2147483652" r:id="rId28"/>
    <p:sldLayoutId id="2147483653" r:id="rId29"/>
    <p:sldLayoutId id="2147483654" r:id="rId30"/>
    <p:sldLayoutId id="2147483655" r:id="rId31"/>
    <p:sldLayoutId id="2147483657" r:id="rId32"/>
    <p:sldLayoutId id="2147483682" r:id="rId33"/>
    <p:sldLayoutId id="2147483683" r:id="rId34"/>
    <p:sldLayoutId id="2147483684" r:id="rId35"/>
  </p:sldLayoutIdLst>
  <p:txStyles>
    <p:titleStyle>
      <a:lvl1pPr algn="l" defTabSz="914400" rtl="0" eaLnBrk="1" latinLnBrk="0" hangingPunct="1">
        <a:lnSpc>
          <a:spcPct val="90000"/>
        </a:lnSpc>
        <a:spcBef>
          <a:spcPct val="0"/>
        </a:spcBef>
        <a:buNone/>
        <a:defRPr sz="2800" b="1" kern="1200">
          <a:solidFill>
            <a:srgbClr val="14196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4196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14196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14196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4196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rgbClr val="14196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7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3.xml"/><Relationship Id="rId1" Type="http://schemas.openxmlformats.org/officeDocument/2006/relationships/tags" Target="../tags/tag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CE8F7B-551E-5584-908E-04A380FBD8E0}"/>
              </a:ext>
            </a:extLst>
          </p:cNvPr>
          <p:cNvSpPr>
            <a:spLocks noGrp="1"/>
          </p:cNvSpPr>
          <p:nvPr>
            <p:ph type="ctrTitle"/>
          </p:nvPr>
        </p:nvSpPr>
        <p:spPr>
          <a:xfrm>
            <a:off x="3717235" y="3862472"/>
            <a:ext cx="4757529" cy="1166728"/>
          </a:xfrm>
        </p:spPr>
        <p:txBody>
          <a:bodyPr>
            <a:normAutofit fontScale="90000"/>
          </a:bodyPr>
          <a:lstStyle/>
          <a:p>
            <a:r>
              <a:rPr lang="da-DK" sz="3600" dirty="0"/>
              <a:t>Nest i dagtilbud</a:t>
            </a:r>
            <a:br>
              <a:rPr lang="da-DK" dirty="0"/>
            </a:br>
            <a:r>
              <a:rPr lang="da-DK" dirty="0"/>
              <a:t>PIXI</a:t>
            </a:r>
            <a:br>
              <a:rPr lang="da-DK" dirty="0"/>
            </a:br>
            <a:r>
              <a:rPr lang="da-DK" dirty="0"/>
              <a:t>Fundamentet</a:t>
            </a:r>
          </a:p>
        </p:txBody>
      </p:sp>
    </p:spTree>
    <p:extLst>
      <p:ext uri="{BB962C8B-B14F-4D97-AF65-F5344CB8AC3E}">
        <p14:creationId xmlns:p14="http://schemas.microsoft.com/office/powerpoint/2010/main" val="2516511246"/>
      </p:ext>
    </p:extLst>
  </p:cSld>
  <p:clrMapOvr>
    <a:masterClrMapping/>
  </p:clrMapOvr>
  <mc:AlternateContent xmlns:mc="http://schemas.openxmlformats.org/markup-compatibility/2006" xmlns:p14="http://schemas.microsoft.com/office/powerpoint/2010/main">
    <mc:Choice Requires="p14">
      <p:transition spd="slow" p14:dur="2000" advTm="40807"/>
    </mc:Choice>
    <mc:Fallback xmlns="">
      <p:transition spd="slow" advTm="40807"/>
    </mc:Fallback>
  </mc:AlternateContent>
  <p:extLst>
    <p:ext uri="{E180D4A7-C9FB-4DFB-919C-405C955672EB}">
      <p14:showEvtLst xmlns:p14="http://schemas.microsoft.com/office/powerpoint/2010/main">
        <p14:playEvt time="155" objId="3"/>
        <p14:stopEvt time="39150"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661059-3047-DC25-9462-CA14D1C63EA0}"/>
              </a:ext>
            </a:extLst>
          </p:cNvPr>
          <p:cNvSpPr>
            <a:spLocks noGrp="1"/>
          </p:cNvSpPr>
          <p:nvPr>
            <p:ph type="title"/>
          </p:nvPr>
        </p:nvSpPr>
        <p:spPr>
          <a:xfrm>
            <a:off x="838200" y="1305913"/>
            <a:ext cx="9352723" cy="1325563"/>
          </a:xfrm>
        </p:spPr>
        <p:txBody>
          <a:bodyPr/>
          <a:lstStyle/>
          <a:p>
            <a:r>
              <a:rPr lang="da-DK" dirty="0"/>
              <a:t>Kvalitets markører</a:t>
            </a:r>
          </a:p>
        </p:txBody>
      </p:sp>
      <p:sp>
        <p:nvSpPr>
          <p:cNvPr id="3" name="Pladsholder til indhold 2">
            <a:extLst>
              <a:ext uri="{FF2B5EF4-FFF2-40B4-BE49-F238E27FC236}">
                <a16:creationId xmlns:a16="http://schemas.microsoft.com/office/drawing/2014/main" id="{DA4EF8F0-B31C-C228-D633-EEFCA56D1947}"/>
              </a:ext>
            </a:extLst>
          </p:cNvPr>
          <p:cNvSpPr>
            <a:spLocks noGrp="1"/>
          </p:cNvSpPr>
          <p:nvPr>
            <p:ph idx="1"/>
          </p:nvPr>
        </p:nvSpPr>
        <p:spPr/>
        <p:txBody>
          <a:bodyPr>
            <a:normAutofit/>
          </a:bodyPr>
          <a:lstStyle/>
          <a:p>
            <a:r>
              <a:rPr lang="da-DK" dirty="0"/>
              <a:t>at have et fælles vidensgrundlag og sprog omkring kvalitet </a:t>
            </a:r>
          </a:p>
          <a:p>
            <a:r>
              <a:rPr lang="da-DK" dirty="0"/>
              <a:t>at udvikle højkvalitets dagtilbud, skoler og fritidstilbud med afsæt i nyeste forskning </a:t>
            </a:r>
          </a:p>
          <a:p>
            <a:r>
              <a:rPr lang="da-DK" dirty="0"/>
              <a:t>at den pædagogiske praksis understøtter alle børns trivsel, læring, udvikling og dannelse </a:t>
            </a:r>
          </a:p>
          <a:p>
            <a:r>
              <a:rPr lang="da-DK" dirty="0"/>
              <a:t>at den pædagogiske praksis understøtter et udviklende læringsmiljø </a:t>
            </a:r>
          </a:p>
          <a:p>
            <a:r>
              <a:rPr lang="da-DK" dirty="0"/>
              <a:t>at skabe forbedringer gennem evaluering af pædagogisk praksis. </a:t>
            </a:r>
          </a:p>
          <a:p>
            <a:r>
              <a:rPr lang="da-DK" dirty="0"/>
              <a:t>at der er et tæt og nuanceret forældresamarbejde. </a:t>
            </a:r>
          </a:p>
        </p:txBody>
      </p:sp>
      <p:sp>
        <p:nvSpPr>
          <p:cNvPr id="7" name="Pladsholder til tekst 6">
            <a:extLst>
              <a:ext uri="{FF2B5EF4-FFF2-40B4-BE49-F238E27FC236}">
                <a16:creationId xmlns:a16="http://schemas.microsoft.com/office/drawing/2014/main" id="{8DA2AB77-4E52-3647-64F1-CED5F6FD9C78}"/>
              </a:ext>
            </a:extLst>
          </p:cNvPr>
          <p:cNvSpPr>
            <a:spLocks noGrp="1"/>
          </p:cNvSpPr>
          <p:nvPr>
            <p:ph type="body" idx="4294967295"/>
          </p:nvPr>
        </p:nvSpPr>
        <p:spPr>
          <a:xfrm>
            <a:off x="838200" y="2780145"/>
            <a:ext cx="5549900" cy="450072"/>
          </a:xfrm>
        </p:spPr>
        <p:txBody>
          <a:bodyPr>
            <a:normAutofit/>
          </a:bodyPr>
          <a:lstStyle/>
          <a:p>
            <a:pPr marL="0" indent="0">
              <a:buNone/>
            </a:pPr>
            <a:r>
              <a:rPr lang="da-DK" sz="2400" dirty="0"/>
              <a:t>Kvalitet i Børn og Unge er:</a:t>
            </a:r>
          </a:p>
        </p:txBody>
      </p:sp>
    </p:spTree>
    <p:extLst>
      <p:ext uri="{BB962C8B-B14F-4D97-AF65-F5344CB8AC3E}">
        <p14:creationId xmlns:p14="http://schemas.microsoft.com/office/powerpoint/2010/main" val="2165561432"/>
      </p:ext>
    </p:extLst>
  </p:cSld>
  <p:clrMapOvr>
    <a:masterClrMapping/>
  </p:clrMapOvr>
  <mc:AlternateContent xmlns:mc="http://schemas.openxmlformats.org/markup-compatibility/2006" xmlns:p14="http://schemas.microsoft.com/office/powerpoint/2010/main">
    <mc:Choice Requires="p14">
      <p:transition spd="slow" p14:dur="2000" advTm="51474"/>
    </mc:Choice>
    <mc:Fallback xmlns="">
      <p:transition spd="slow" advTm="5147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16BD94B-5027-7020-109F-F67EE217D277}"/>
              </a:ext>
            </a:extLst>
          </p:cNvPr>
          <p:cNvSpPr>
            <a:spLocks noGrp="1"/>
          </p:cNvSpPr>
          <p:nvPr>
            <p:ph type="title"/>
          </p:nvPr>
        </p:nvSpPr>
        <p:spPr>
          <a:xfrm>
            <a:off x="1325918" y="297077"/>
            <a:ext cx="9564758" cy="604693"/>
          </a:xfrm>
        </p:spPr>
        <p:txBody>
          <a:bodyPr/>
          <a:lstStyle/>
          <a:p>
            <a:r>
              <a:rPr lang="da-DK" dirty="0"/>
              <a:t>Kvalitet i dagtilbud</a:t>
            </a:r>
          </a:p>
        </p:txBody>
      </p:sp>
      <p:sp>
        <p:nvSpPr>
          <p:cNvPr id="6" name="Pladsholder til tekst 5">
            <a:extLst>
              <a:ext uri="{FF2B5EF4-FFF2-40B4-BE49-F238E27FC236}">
                <a16:creationId xmlns:a16="http://schemas.microsoft.com/office/drawing/2014/main" id="{65CB1279-BB87-1C5D-F8C5-9D238FC58F66}"/>
              </a:ext>
            </a:extLst>
          </p:cNvPr>
          <p:cNvSpPr>
            <a:spLocks noGrp="1"/>
          </p:cNvSpPr>
          <p:nvPr>
            <p:ph type="body" idx="1"/>
          </p:nvPr>
        </p:nvSpPr>
        <p:spPr>
          <a:xfrm>
            <a:off x="1325918" y="868119"/>
            <a:ext cx="10709064" cy="428962"/>
          </a:xfrm>
        </p:spPr>
        <p:txBody>
          <a:bodyPr/>
          <a:lstStyle/>
          <a:p>
            <a:r>
              <a:rPr lang="da-DK" dirty="0"/>
              <a:t>Kvalitet i dagtilbud er kendetegnet ved, at de professionelle:</a:t>
            </a:r>
          </a:p>
        </p:txBody>
      </p:sp>
      <p:sp>
        <p:nvSpPr>
          <p:cNvPr id="7" name="Pladsholder til indhold 6">
            <a:extLst>
              <a:ext uri="{FF2B5EF4-FFF2-40B4-BE49-F238E27FC236}">
                <a16:creationId xmlns:a16="http://schemas.microsoft.com/office/drawing/2014/main" id="{F7F8DDB0-6095-F605-662B-55CBD03A4EC6}"/>
              </a:ext>
            </a:extLst>
          </p:cNvPr>
          <p:cNvSpPr>
            <a:spLocks noGrp="1"/>
          </p:cNvSpPr>
          <p:nvPr>
            <p:ph sz="half" idx="2"/>
          </p:nvPr>
        </p:nvSpPr>
        <p:spPr>
          <a:xfrm>
            <a:off x="1325918" y="1320172"/>
            <a:ext cx="10417619" cy="2826956"/>
          </a:xfrm>
        </p:spPr>
        <p:txBody>
          <a:bodyPr>
            <a:noAutofit/>
          </a:bodyPr>
          <a:lstStyle/>
          <a:p>
            <a:pPr marL="0" indent="0">
              <a:buNone/>
            </a:pPr>
            <a:r>
              <a:rPr lang="da-DK" sz="1100" dirty="0"/>
              <a:t>• er ansvarlige for positiv kontakt og gode interaktioner mellem børn og det pædagogiske personale.</a:t>
            </a:r>
          </a:p>
          <a:p>
            <a:pPr marL="0" indent="0">
              <a:buNone/>
            </a:pPr>
            <a:r>
              <a:rPr lang="da-DK" sz="1100" dirty="0"/>
              <a:t>• understøtter rammerne for børnenes trivsel, udvikling, læring og trivsel og har fokus på at dette sker i børnefællesskaber. </a:t>
            </a:r>
          </a:p>
          <a:p>
            <a:pPr marL="0" indent="0">
              <a:buNone/>
            </a:pPr>
            <a:r>
              <a:rPr lang="da-DK" sz="1100" dirty="0"/>
              <a:t>• arbejder målrettet med det pædagogiske læringsmiljø igennem en fælles pædagogisk tilgang og systematik i rutineprægede situationer, leg og aktiviteter samt en genkendelige struktur og organisering igennem hele dagen. </a:t>
            </a:r>
          </a:p>
          <a:p>
            <a:pPr marL="0" indent="0">
              <a:buNone/>
            </a:pPr>
            <a:r>
              <a:rPr lang="da-DK" sz="1100" dirty="0"/>
              <a:t>• arbejder ud fra en fælles forståelse af forældresamarbejdet og forældreinddragelse. </a:t>
            </a:r>
          </a:p>
          <a:p>
            <a:pPr marL="0" indent="0">
              <a:buNone/>
            </a:pPr>
            <a:r>
              <a:rPr lang="da-DK" sz="1100" dirty="0"/>
              <a:t>• har blik for børneinddragelse og arbejder aktivt med barnets perspektiver i leg, rutine-situationer og pædagogisk planlagte aktiviteter. </a:t>
            </a:r>
          </a:p>
          <a:p>
            <a:pPr marL="0" indent="0">
              <a:buNone/>
            </a:pPr>
            <a:r>
              <a:rPr lang="da-DK" sz="1100" dirty="0"/>
              <a:t>• understøtter en pædagogisk praksis der udvikler børns sociale kompetencer, alsidig personlige udvikling og sproglige færdigheder</a:t>
            </a:r>
          </a:p>
          <a:p>
            <a:pPr marL="0" indent="0">
              <a:buNone/>
            </a:pPr>
            <a:r>
              <a:rPr lang="da-DK" sz="1100" dirty="0"/>
              <a:t>• er optaget af læringsmiljøer, ude som inde, der er målrettet den aktuelle børnegruppe.</a:t>
            </a:r>
          </a:p>
          <a:p>
            <a:pPr marL="0" indent="0">
              <a:buNone/>
            </a:pPr>
            <a:r>
              <a:rPr lang="da-DK" sz="1100" dirty="0"/>
              <a:t>• arbejder systematisk med tidlig opsporing, sprogvurdering og overgange. </a:t>
            </a:r>
          </a:p>
          <a:p>
            <a:pPr marL="0" indent="0">
              <a:buNone/>
            </a:pPr>
            <a:r>
              <a:rPr lang="da-DK" sz="1100" dirty="0"/>
              <a:t>• har et særligt blik for, hvordan der etableres læringsmiljøer og børnefællesskaber, hvor der er deltagelsesmuligheder for børn i udsatte positioner</a:t>
            </a:r>
          </a:p>
        </p:txBody>
      </p:sp>
      <p:sp>
        <p:nvSpPr>
          <p:cNvPr id="8" name="Pladsholder til tekst 7">
            <a:extLst>
              <a:ext uri="{FF2B5EF4-FFF2-40B4-BE49-F238E27FC236}">
                <a16:creationId xmlns:a16="http://schemas.microsoft.com/office/drawing/2014/main" id="{4FC99BF1-20D8-ED1E-CCAD-17CF718B63A8}"/>
              </a:ext>
            </a:extLst>
          </p:cNvPr>
          <p:cNvSpPr>
            <a:spLocks noGrp="1"/>
          </p:cNvSpPr>
          <p:nvPr>
            <p:ph type="body" sz="quarter" idx="3"/>
          </p:nvPr>
        </p:nvSpPr>
        <p:spPr>
          <a:xfrm>
            <a:off x="1325918" y="4071186"/>
            <a:ext cx="10417619" cy="398309"/>
          </a:xfrm>
        </p:spPr>
        <p:txBody>
          <a:bodyPr/>
          <a:lstStyle/>
          <a:p>
            <a:r>
              <a:rPr lang="da-DK" dirty="0"/>
              <a:t>Kvalitet i dagtilbud kommer blandt andet til udtryk ved følgende tegn: </a:t>
            </a:r>
          </a:p>
        </p:txBody>
      </p:sp>
      <p:sp>
        <p:nvSpPr>
          <p:cNvPr id="9" name="Pladsholder til indhold 8">
            <a:extLst>
              <a:ext uri="{FF2B5EF4-FFF2-40B4-BE49-F238E27FC236}">
                <a16:creationId xmlns:a16="http://schemas.microsoft.com/office/drawing/2014/main" id="{B534333B-7591-8948-C35B-347603D00B6F}"/>
              </a:ext>
            </a:extLst>
          </p:cNvPr>
          <p:cNvSpPr>
            <a:spLocks noGrp="1"/>
          </p:cNvSpPr>
          <p:nvPr>
            <p:ph sz="quarter" idx="4"/>
          </p:nvPr>
        </p:nvSpPr>
        <p:spPr>
          <a:xfrm>
            <a:off x="1325918" y="4469495"/>
            <a:ext cx="10417619" cy="2388505"/>
          </a:xfrm>
        </p:spPr>
        <p:txBody>
          <a:bodyPr>
            <a:noAutofit/>
          </a:bodyPr>
          <a:lstStyle/>
          <a:p>
            <a:pPr marL="0" indent="0">
              <a:buNone/>
            </a:pPr>
            <a:r>
              <a:rPr lang="da-DK" sz="1100" dirty="0"/>
              <a:t>• at børnene har gode relationer til det pædagogiske personale og de andre børn</a:t>
            </a:r>
          </a:p>
          <a:p>
            <a:pPr marL="0" indent="0">
              <a:buNone/>
            </a:pPr>
            <a:r>
              <a:rPr lang="da-DK" sz="1100" dirty="0"/>
              <a:t>• at børnene ved hvad de skal igennem hele dagen </a:t>
            </a:r>
          </a:p>
          <a:p>
            <a:pPr marL="0" indent="0">
              <a:buNone/>
            </a:pPr>
            <a:r>
              <a:rPr lang="da-DK" sz="1100" dirty="0"/>
              <a:t>• at børnene har en positiv omgangstone til og om hinanden </a:t>
            </a:r>
          </a:p>
          <a:p>
            <a:pPr marL="0" indent="0">
              <a:buNone/>
            </a:pPr>
            <a:r>
              <a:rPr lang="da-DK" sz="1100" dirty="0"/>
              <a:t>• at børnenes evne til at lege udvikler sig </a:t>
            </a:r>
          </a:p>
          <a:p>
            <a:pPr marL="0" indent="0">
              <a:buNone/>
            </a:pPr>
            <a:r>
              <a:rPr lang="da-DK" sz="1100" dirty="0"/>
              <a:t>• at børnene deltager i aktiviteterne i dagligdagen </a:t>
            </a:r>
          </a:p>
          <a:p>
            <a:pPr marL="0" indent="0">
              <a:buNone/>
            </a:pPr>
            <a:r>
              <a:rPr lang="da-DK" sz="1100" dirty="0"/>
              <a:t>• at børnene har lyst til at prøve nye ting </a:t>
            </a:r>
          </a:p>
          <a:p>
            <a:pPr marL="0" indent="0">
              <a:buNone/>
            </a:pPr>
            <a:r>
              <a:rPr lang="da-DK" sz="1100" dirty="0"/>
              <a:t>• at børnene udviser empati og forståelse for de andre børn </a:t>
            </a:r>
          </a:p>
          <a:p>
            <a:pPr marL="0" indent="0">
              <a:buNone/>
            </a:pPr>
            <a:r>
              <a:rPr lang="da-DK" sz="1100" dirty="0"/>
              <a:t>• at børnene naturligt søger det pædagogiske personale for hjælp, trøst og bekræftelse. </a:t>
            </a:r>
          </a:p>
        </p:txBody>
      </p:sp>
    </p:spTree>
    <p:extLst>
      <p:ext uri="{BB962C8B-B14F-4D97-AF65-F5344CB8AC3E}">
        <p14:creationId xmlns:p14="http://schemas.microsoft.com/office/powerpoint/2010/main" val="1702650728"/>
      </p:ext>
    </p:extLst>
  </p:cSld>
  <p:clrMapOvr>
    <a:masterClrMapping/>
  </p:clrMapOvr>
  <mc:AlternateContent xmlns:mc="http://schemas.openxmlformats.org/markup-compatibility/2006" xmlns:p14="http://schemas.microsoft.com/office/powerpoint/2010/main">
    <mc:Choice Requires="p14">
      <p:transition spd="slow" p14:dur="2000" advTm="24572"/>
    </mc:Choice>
    <mc:Fallback xmlns="">
      <p:transition spd="slow" advTm="2457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9203A-4401-FCCC-CD46-EB29D69EE550}"/>
              </a:ext>
            </a:extLst>
          </p:cNvPr>
          <p:cNvSpPr>
            <a:spLocks noGrp="1"/>
          </p:cNvSpPr>
          <p:nvPr>
            <p:ph type="ctrTitle"/>
          </p:nvPr>
        </p:nvSpPr>
        <p:spPr>
          <a:xfrm>
            <a:off x="442914" y="1840300"/>
            <a:ext cx="2743200" cy="458283"/>
          </a:xfrm>
        </p:spPr>
        <p:txBody>
          <a:bodyPr/>
          <a:lstStyle/>
          <a:p>
            <a:r>
              <a:rPr lang="da-DK" dirty="0"/>
              <a:t>Fundamentet</a:t>
            </a:r>
          </a:p>
        </p:txBody>
      </p:sp>
      <p:sp>
        <p:nvSpPr>
          <p:cNvPr id="3" name="Undertitel 2">
            <a:extLst>
              <a:ext uri="{FF2B5EF4-FFF2-40B4-BE49-F238E27FC236}">
                <a16:creationId xmlns:a16="http://schemas.microsoft.com/office/drawing/2014/main" id="{49F5ED4A-FA36-A00B-8B5F-70330B071502}"/>
              </a:ext>
            </a:extLst>
          </p:cNvPr>
          <p:cNvSpPr>
            <a:spLocks noGrp="1"/>
          </p:cNvSpPr>
          <p:nvPr>
            <p:ph type="subTitle" idx="1"/>
          </p:nvPr>
        </p:nvSpPr>
        <p:spPr>
          <a:xfrm>
            <a:off x="442913" y="2298583"/>
            <a:ext cx="2743200" cy="2897639"/>
          </a:xfrm>
        </p:spPr>
        <p:txBody>
          <a:bodyPr>
            <a:normAutofit/>
          </a:bodyPr>
          <a:lstStyle/>
          <a:p>
            <a:r>
              <a:rPr lang="da-DK" dirty="0"/>
              <a:t>Fundamentet i Nest udgøres af en række forholdemåder, der indeholder en række værdimæssige tilgange til arbejdet med børn.</a:t>
            </a:r>
          </a:p>
          <a:p>
            <a:r>
              <a:rPr lang="da-DK" dirty="0"/>
              <a:t>Fundamentet er grundlaget for hele det pædagogiske afsæt.</a:t>
            </a:r>
          </a:p>
        </p:txBody>
      </p:sp>
    </p:spTree>
    <p:extLst>
      <p:ext uri="{BB962C8B-B14F-4D97-AF65-F5344CB8AC3E}">
        <p14:creationId xmlns:p14="http://schemas.microsoft.com/office/powerpoint/2010/main" val="3934295706"/>
      </p:ext>
    </p:extLst>
  </p:cSld>
  <p:clrMapOvr>
    <a:masterClrMapping/>
  </p:clrMapOvr>
  <mc:AlternateContent xmlns:mc="http://schemas.openxmlformats.org/markup-compatibility/2006" xmlns:p14="http://schemas.microsoft.com/office/powerpoint/2010/main">
    <mc:Choice Requires="p14">
      <p:transition spd="slow" p14:dur="2000" advTm="49633"/>
    </mc:Choice>
    <mc:Fallback xmlns="">
      <p:transition spd="slow" advTm="4963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26875E9A-C8C1-4933-BA15-93C861593E7E}"/>
              </a:ext>
              <a:ext uri="{C183D7F6-B498-43B3-948B-1728B52AA6E4}">
                <adec:decorative xmlns:adec="http://schemas.microsoft.com/office/drawing/2017/decorative" val="1"/>
              </a:ext>
            </a:extLst>
          </p:cNvPr>
          <p:cNvPicPr>
            <a:picLocks noChangeAspect="1"/>
          </p:cNvPicPr>
          <p:nvPr/>
        </p:nvPicPr>
        <p:blipFill rotWithShape="1">
          <a:blip r:embed="rId3"/>
          <a:srcRect r="8785" b="1"/>
          <a:stretch/>
        </p:blipFill>
        <p:spPr>
          <a:xfrm>
            <a:off x="4468760" y="1466674"/>
            <a:ext cx="6808377" cy="4963623"/>
          </a:xfrm>
          <a:prstGeom prst="rect">
            <a:avLst/>
          </a:prstGeom>
          <a:noFill/>
        </p:spPr>
      </p:pic>
      <p:sp>
        <p:nvSpPr>
          <p:cNvPr id="19" name="Tekstfelt 18">
            <a:extLst>
              <a:ext uri="{FF2B5EF4-FFF2-40B4-BE49-F238E27FC236}">
                <a16:creationId xmlns:a16="http://schemas.microsoft.com/office/drawing/2014/main" id="{BA3E3005-F14B-4C76-A5B2-B008AB7BF418}"/>
              </a:ext>
            </a:extLst>
          </p:cNvPr>
          <p:cNvSpPr txBox="1"/>
          <p:nvPr/>
        </p:nvSpPr>
        <p:spPr>
          <a:xfrm>
            <a:off x="442912" y="2551471"/>
            <a:ext cx="3303177" cy="3708651"/>
          </a:xfrm>
          <a:prstGeom prst="rect">
            <a:avLst/>
          </a:prstGeom>
        </p:spPr>
        <p:txBody>
          <a:bodyPr vert="horz" lIns="91440" tIns="45720" rIns="91440" bIns="45720" rtlCol="0">
            <a:normAutofit/>
          </a:bodyPr>
          <a:lstStyle/>
          <a:p>
            <a:pPr marR="0" lvl="0" fontAlgn="auto">
              <a:lnSpc>
                <a:spcPct val="90000"/>
              </a:lnSpc>
              <a:spcBef>
                <a:spcPts val="1000"/>
              </a:spcBef>
              <a:spcAft>
                <a:spcPts val="0"/>
              </a:spcAft>
              <a:buClrTx/>
              <a:buSzTx/>
              <a:tabLst/>
              <a:defRPr/>
            </a:pPr>
            <a:r>
              <a:rPr kumimoji="0" lang="da-DK"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Børn er mere ens end forskellige</a:t>
            </a:r>
          </a:p>
          <a:p>
            <a:pPr marR="0" lvl="0" fontAlgn="auto">
              <a:lnSpc>
                <a:spcPct val="90000"/>
              </a:lnSpc>
              <a:spcBef>
                <a:spcPts val="1000"/>
              </a:spcBef>
              <a:spcAft>
                <a:spcPts val="0"/>
              </a:spcAft>
              <a:buClrTx/>
              <a:buSzTx/>
              <a:tabLst/>
              <a:defRPr/>
            </a:pPr>
            <a:r>
              <a:rPr kumimoji="0" lang="da-DK"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Børn gør det bedste de kan</a:t>
            </a:r>
          </a:p>
          <a:p>
            <a:pPr marR="0" lvl="0" fontAlgn="auto">
              <a:lnSpc>
                <a:spcPct val="90000"/>
              </a:lnSpc>
              <a:spcBef>
                <a:spcPts val="1000"/>
              </a:spcBef>
              <a:spcAft>
                <a:spcPts val="0"/>
              </a:spcAft>
              <a:buClrTx/>
              <a:buSzTx/>
              <a:tabLst/>
              <a:defRPr/>
            </a:pPr>
            <a:r>
              <a:rPr kumimoji="0" lang="da-DK"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De voksne må gøre noget anderledes</a:t>
            </a:r>
          </a:p>
          <a:p>
            <a:pPr marR="0" lvl="0" fontAlgn="auto">
              <a:lnSpc>
                <a:spcPct val="90000"/>
              </a:lnSpc>
              <a:spcBef>
                <a:spcPts val="1000"/>
              </a:spcBef>
              <a:spcAft>
                <a:spcPts val="0"/>
              </a:spcAft>
              <a:buClrTx/>
              <a:buSzTx/>
              <a:tabLst/>
              <a:defRPr/>
            </a:pPr>
            <a:r>
              <a:rPr lang="da-DK" b="1" dirty="0">
                <a:solidFill>
                  <a:schemeClr val="bg1"/>
                </a:solidFill>
                <a:latin typeface="Arial" panose="020B0604020202020204" pitchFamily="34" charset="0"/>
                <a:cs typeface="Arial" panose="020B0604020202020204" pitchFamily="34" charset="0"/>
              </a:rPr>
              <a:t>Alle børn har krav på kvalificeret pædagogik</a:t>
            </a:r>
          </a:p>
          <a:p>
            <a:pPr>
              <a:lnSpc>
                <a:spcPct val="90000"/>
              </a:lnSpc>
              <a:spcBef>
                <a:spcPts val="1000"/>
              </a:spcBef>
              <a:defRPr/>
            </a:pPr>
            <a:r>
              <a:rPr lang="da-DK" b="1" dirty="0">
                <a:solidFill>
                  <a:schemeClr val="bg1"/>
                </a:solidFill>
                <a:latin typeface="Arial" panose="020B0604020202020204" pitchFamily="34" charset="0"/>
                <a:cs typeface="Arial" panose="020B0604020202020204" pitchFamily="34" charset="0"/>
              </a:rPr>
              <a:t>Det et barn har brug for, kan alle børn have gavn af</a:t>
            </a:r>
          </a:p>
          <a:p>
            <a:pPr marR="0" lvl="0" fontAlgn="auto">
              <a:lnSpc>
                <a:spcPct val="90000"/>
              </a:lnSpc>
              <a:spcBef>
                <a:spcPts val="1000"/>
              </a:spcBef>
              <a:spcAft>
                <a:spcPts val="0"/>
              </a:spcAft>
              <a:buClrTx/>
              <a:buSzTx/>
              <a:tabLst/>
              <a:defRPr/>
            </a:pPr>
            <a:r>
              <a:rPr lang="da-DK" b="1" dirty="0">
                <a:solidFill>
                  <a:schemeClr val="bg1"/>
                </a:solidFill>
                <a:latin typeface="Arial" panose="020B0604020202020204" pitchFamily="34" charset="0"/>
                <a:cs typeface="Arial" panose="020B0604020202020204" pitchFamily="34" charset="0"/>
              </a:rPr>
              <a:t>Mangfoldige fællesskaber er en styrke</a:t>
            </a:r>
          </a:p>
          <a:p>
            <a:pPr marR="0" lvl="0" fontAlgn="auto">
              <a:lnSpc>
                <a:spcPct val="90000"/>
              </a:lnSpc>
              <a:spcBef>
                <a:spcPts val="1000"/>
              </a:spcBef>
              <a:spcAft>
                <a:spcPts val="0"/>
              </a:spcAft>
              <a:buClrTx/>
              <a:buSzTx/>
              <a:tabLst/>
              <a:defRPr/>
            </a:pPr>
            <a:endParaRPr kumimoji="0" lang="da-DK" sz="16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 name="Tekstfelt 2">
            <a:extLst>
              <a:ext uri="{FF2B5EF4-FFF2-40B4-BE49-F238E27FC236}">
                <a16:creationId xmlns:a16="http://schemas.microsoft.com/office/drawing/2014/main" id="{69326809-F796-E92D-C79F-A7F3D197B524}"/>
              </a:ext>
            </a:extLst>
          </p:cNvPr>
          <p:cNvSpPr txBox="1"/>
          <p:nvPr/>
        </p:nvSpPr>
        <p:spPr>
          <a:xfrm>
            <a:off x="4001736" y="317457"/>
            <a:ext cx="7742424" cy="923330"/>
          </a:xfrm>
          <a:prstGeom prst="rect">
            <a:avLst/>
          </a:prstGeom>
          <a:noFill/>
        </p:spPr>
        <p:txBody>
          <a:bodyPr wrap="square">
            <a:spAutoFit/>
          </a:bodyPr>
          <a:lstStyle/>
          <a:p>
            <a:pPr algn="ctr"/>
            <a:r>
              <a:rPr lang="da-DK" b="1" dirty="0">
                <a:solidFill>
                  <a:schemeClr val="tx2"/>
                </a:solidFill>
              </a:rPr>
              <a:t>I Nest i dagtilbud er der fremhævet 6 pædagogiske værdier som er særligt centrale, når man skal sikre deltagelsesmuligheder i fællesskabet for alle børn .</a:t>
            </a:r>
          </a:p>
        </p:txBody>
      </p:sp>
      <p:sp>
        <p:nvSpPr>
          <p:cNvPr id="6" name="Titel 5">
            <a:extLst>
              <a:ext uri="{FF2B5EF4-FFF2-40B4-BE49-F238E27FC236}">
                <a16:creationId xmlns:a16="http://schemas.microsoft.com/office/drawing/2014/main" id="{E27D1D17-10AC-743A-7BF5-9CC190530F0E}"/>
              </a:ext>
            </a:extLst>
          </p:cNvPr>
          <p:cNvSpPr>
            <a:spLocks noGrp="1"/>
          </p:cNvSpPr>
          <p:nvPr>
            <p:ph type="title"/>
          </p:nvPr>
        </p:nvSpPr>
        <p:spPr>
          <a:xfrm>
            <a:off x="442913" y="1740310"/>
            <a:ext cx="3303177" cy="707886"/>
          </a:xfrm>
          <a:prstGeom prst="rect">
            <a:avLst/>
          </a:prstGeom>
        </p:spPr>
        <p:txBody>
          <a:bodyPr vert="horz" wrap="square" lIns="91440" tIns="45720" rIns="91440" bIns="45720" anchor="t" anchorCtr="0"/>
          <a:lstStyle/>
          <a:p>
            <a:r>
              <a:rPr lang="da-DK" sz="2000">
                <a:solidFill>
                  <a:srgbClr val="FFE049"/>
                </a:solidFill>
              </a:rPr>
              <a:t>Værdierne i Nest i dagtilbud</a:t>
            </a:r>
          </a:p>
        </p:txBody>
      </p:sp>
    </p:spTree>
    <p:extLst>
      <p:ext uri="{BB962C8B-B14F-4D97-AF65-F5344CB8AC3E}">
        <p14:creationId xmlns:p14="http://schemas.microsoft.com/office/powerpoint/2010/main" val="3618555857"/>
      </p:ext>
    </p:extLst>
  </p:cSld>
  <p:clrMapOvr>
    <a:masterClrMapping/>
  </p:clrMapOvr>
  <mc:AlternateContent xmlns:mc="http://schemas.openxmlformats.org/markup-compatibility/2006" xmlns:p14="http://schemas.microsoft.com/office/powerpoint/2010/main">
    <mc:Choice Requires="p14">
      <p:transition spd="slow" p14:dur="2000" advTm="132674"/>
    </mc:Choice>
    <mc:Fallback xmlns="">
      <p:transition spd="slow" advTm="13267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800B1033-5775-3CA0-79E1-385668BBAF2F}"/>
              </a:ext>
            </a:extLst>
          </p:cNvPr>
          <p:cNvSpPr>
            <a:spLocks noGrp="1"/>
          </p:cNvSpPr>
          <p:nvPr>
            <p:ph type="title"/>
          </p:nvPr>
        </p:nvSpPr>
        <p:spPr>
          <a:xfrm>
            <a:off x="1572489" y="333375"/>
            <a:ext cx="3677937" cy="539461"/>
          </a:xfrm>
        </p:spPr>
        <p:txBody>
          <a:bodyPr/>
          <a:lstStyle/>
          <a:p>
            <a:r>
              <a:rPr lang="da-DK" dirty="0"/>
              <a:t>Selvbestemmelses teori</a:t>
            </a:r>
            <a:br>
              <a:rPr lang="da-DK" dirty="0"/>
            </a:br>
            <a:r>
              <a:rPr lang="da-DK" sz="1400" b="0" dirty="0"/>
              <a:t>Det teoretiske grundlag i Nest i dagtilbud</a:t>
            </a:r>
            <a:endParaRPr lang="da-DK" dirty="0"/>
          </a:p>
        </p:txBody>
      </p:sp>
      <p:graphicFrame>
        <p:nvGraphicFramePr>
          <p:cNvPr id="4" name="Diagram 3">
            <a:extLst>
              <a:ext uri="{FF2B5EF4-FFF2-40B4-BE49-F238E27FC236}">
                <a16:creationId xmlns:a16="http://schemas.microsoft.com/office/drawing/2014/main" id="{AA897961-208C-652F-D6FF-589483A78B3B}"/>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kstfelt 7">
            <a:extLst>
              <a:ext uri="{FF2B5EF4-FFF2-40B4-BE49-F238E27FC236}">
                <a16:creationId xmlns:a16="http://schemas.microsoft.com/office/drawing/2014/main" id="{ADFBF115-AEBC-E65B-1636-C375B0470400}"/>
              </a:ext>
            </a:extLst>
          </p:cNvPr>
          <p:cNvSpPr txBox="1"/>
          <p:nvPr/>
        </p:nvSpPr>
        <p:spPr>
          <a:xfrm>
            <a:off x="442913" y="3837709"/>
            <a:ext cx="3103851" cy="2077492"/>
          </a:xfrm>
          <a:prstGeom prst="rect">
            <a:avLst/>
          </a:prstGeom>
          <a:noFill/>
          <a:ln>
            <a:solidFill>
              <a:schemeClr val="accent4">
                <a:lumMod val="60000"/>
                <a:lumOff val="40000"/>
              </a:schemeClr>
            </a:solidFill>
          </a:ln>
        </p:spPr>
        <p:txBody>
          <a:bodyPr wrap="square" rtlCol="0">
            <a:spAutoFit/>
          </a:bodyPr>
          <a:lstStyle/>
          <a:p>
            <a:pPr>
              <a:spcAft>
                <a:spcPts val="600"/>
              </a:spcAft>
            </a:pPr>
            <a:r>
              <a:rPr lang="da-DK" sz="1600" dirty="0"/>
              <a:t>• Følelsen og oplevelsen af at høre til – og være manglet ved fravær. </a:t>
            </a:r>
          </a:p>
          <a:p>
            <a:pPr>
              <a:spcAft>
                <a:spcPts val="600"/>
              </a:spcAft>
            </a:pPr>
            <a:r>
              <a:rPr lang="da-DK" sz="1600" dirty="0"/>
              <a:t>• Adgang til nære relationer. </a:t>
            </a:r>
          </a:p>
          <a:p>
            <a:pPr>
              <a:spcAft>
                <a:spcPts val="600"/>
              </a:spcAft>
            </a:pPr>
            <a:r>
              <a:rPr lang="da-DK" sz="1600" dirty="0"/>
              <a:t>• Mulighed for at få og give varme, nærhed og omsorg. </a:t>
            </a:r>
          </a:p>
          <a:p>
            <a:pPr>
              <a:spcAft>
                <a:spcPts val="600"/>
              </a:spcAft>
            </a:pPr>
            <a:r>
              <a:rPr lang="da-DK" sz="1600" dirty="0"/>
              <a:t>• Tryg base</a:t>
            </a:r>
          </a:p>
        </p:txBody>
      </p:sp>
      <p:sp>
        <p:nvSpPr>
          <p:cNvPr id="9" name="Tekstfelt 8">
            <a:extLst>
              <a:ext uri="{FF2B5EF4-FFF2-40B4-BE49-F238E27FC236}">
                <a16:creationId xmlns:a16="http://schemas.microsoft.com/office/drawing/2014/main" id="{9E438B3F-CC14-3380-2A82-980E259934D5}"/>
              </a:ext>
            </a:extLst>
          </p:cNvPr>
          <p:cNvSpPr txBox="1"/>
          <p:nvPr/>
        </p:nvSpPr>
        <p:spPr>
          <a:xfrm>
            <a:off x="7121236" y="333375"/>
            <a:ext cx="4627850" cy="1969770"/>
          </a:xfrm>
          <a:prstGeom prst="rect">
            <a:avLst/>
          </a:prstGeom>
          <a:noFill/>
          <a:ln>
            <a:solidFill>
              <a:schemeClr val="accent2">
                <a:lumMod val="60000"/>
                <a:lumOff val="40000"/>
              </a:schemeClr>
            </a:solidFill>
          </a:ln>
        </p:spPr>
        <p:txBody>
          <a:bodyPr wrap="square" rtlCol="0">
            <a:spAutoFit/>
          </a:bodyPr>
          <a:lstStyle/>
          <a:p>
            <a:pPr>
              <a:spcAft>
                <a:spcPts val="600"/>
              </a:spcAft>
            </a:pPr>
            <a:r>
              <a:rPr lang="da-DK" sz="1600" dirty="0"/>
              <a:t>• Følelsen af at have noget at byde ind med i fællesskabet og i undervisningen. </a:t>
            </a:r>
          </a:p>
          <a:p>
            <a:pPr>
              <a:spcAft>
                <a:spcPts val="600"/>
              </a:spcAft>
            </a:pPr>
            <a:r>
              <a:rPr lang="da-DK" sz="1600" dirty="0"/>
              <a:t>• Oplevelsen af at have de nødvendige forudsætninger, for at slå til – både i forhold til det faglige OG det sociale. </a:t>
            </a:r>
          </a:p>
          <a:p>
            <a:pPr>
              <a:spcAft>
                <a:spcPts val="600"/>
              </a:spcAft>
            </a:pPr>
            <a:r>
              <a:rPr lang="da-DK" sz="1600" dirty="0"/>
              <a:t>• Mulighed for at blive udfordret på et passende niveau; ikke for meget og ikke for lidt (NUZO).</a:t>
            </a:r>
          </a:p>
        </p:txBody>
      </p:sp>
      <p:sp>
        <p:nvSpPr>
          <p:cNvPr id="10" name="Tekstfelt 9">
            <a:extLst>
              <a:ext uri="{FF2B5EF4-FFF2-40B4-BE49-F238E27FC236}">
                <a16:creationId xmlns:a16="http://schemas.microsoft.com/office/drawing/2014/main" id="{06FF1B92-1605-380E-46CA-7BDE12FC8F2D}"/>
              </a:ext>
            </a:extLst>
          </p:cNvPr>
          <p:cNvSpPr txBox="1"/>
          <p:nvPr/>
        </p:nvSpPr>
        <p:spPr>
          <a:xfrm>
            <a:off x="8437419" y="3837709"/>
            <a:ext cx="3311668" cy="2046714"/>
          </a:xfrm>
          <a:prstGeom prst="rect">
            <a:avLst/>
          </a:prstGeom>
          <a:noFill/>
          <a:ln>
            <a:solidFill>
              <a:schemeClr val="accent3">
                <a:lumMod val="60000"/>
                <a:lumOff val="40000"/>
              </a:schemeClr>
            </a:solidFill>
          </a:ln>
        </p:spPr>
        <p:txBody>
          <a:bodyPr wrap="square" rtlCol="0">
            <a:spAutoFit/>
          </a:bodyPr>
          <a:lstStyle/>
          <a:p>
            <a:pPr>
              <a:spcAft>
                <a:spcPts val="600"/>
              </a:spcAft>
            </a:pPr>
            <a:r>
              <a:rPr lang="da-DK" sz="1600" dirty="0"/>
              <a:t>• Følelsen af at sidde i førersædet af eget liv – oplevelse af mening. </a:t>
            </a:r>
          </a:p>
          <a:p>
            <a:pPr>
              <a:spcAft>
                <a:spcPts val="600"/>
              </a:spcAft>
            </a:pPr>
            <a:r>
              <a:rPr lang="da-DK" sz="1600" dirty="0"/>
              <a:t>• Fravær af kontroltab og afmagt. </a:t>
            </a:r>
          </a:p>
          <a:p>
            <a:pPr>
              <a:spcAft>
                <a:spcPts val="600"/>
              </a:spcAft>
            </a:pPr>
            <a:r>
              <a:rPr lang="da-DK" sz="1600" dirty="0"/>
              <a:t>• Oplevelsen af at blive hørt og inddraget. </a:t>
            </a:r>
          </a:p>
          <a:p>
            <a:pPr>
              <a:spcAft>
                <a:spcPts val="600"/>
              </a:spcAft>
            </a:pPr>
            <a:r>
              <a:rPr lang="da-DK" sz="1600" dirty="0"/>
              <a:t>• At blive tilbudt relevante valgmuligheder</a:t>
            </a:r>
          </a:p>
        </p:txBody>
      </p:sp>
      <p:sp>
        <p:nvSpPr>
          <p:cNvPr id="12" name="Tekstfelt 11">
            <a:extLst>
              <a:ext uri="{FF2B5EF4-FFF2-40B4-BE49-F238E27FC236}">
                <a16:creationId xmlns:a16="http://schemas.microsoft.com/office/drawing/2014/main" id="{66D3158F-901A-4C23-810B-281BFDBFE66E}"/>
              </a:ext>
            </a:extLst>
          </p:cNvPr>
          <p:cNvSpPr txBox="1"/>
          <p:nvPr/>
        </p:nvSpPr>
        <p:spPr>
          <a:xfrm>
            <a:off x="442913" y="6376866"/>
            <a:ext cx="8128000" cy="276999"/>
          </a:xfrm>
          <a:prstGeom prst="rect">
            <a:avLst/>
          </a:prstGeom>
          <a:noFill/>
        </p:spPr>
        <p:txBody>
          <a:bodyPr wrap="square">
            <a:spAutoFit/>
          </a:bodyPr>
          <a:lstStyle/>
          <a:p>
            <a:r>
              <a:rPr lang="da-DK" sz="1200" dirty="0"/>
              <a:t>(</a:t>
            </a:r>
            <a:r>
              <a:rPr lang="da-DK" sz="1200" dirty="0" err="1"/>
              <a:t>Deci</a:t>
            </a:r>
            <a:r>
              <a:rPr lang="da-DK" sz="1200" dirty="0"/>
              <a:t> &amp; Ryan, 2018), (Ravn, 2021) Efter C. Nielsen og P. Nielsen UCN act2learn Pædagogik og Læring</a:t>
            </a:r>
          </a:p>
        </p:txBody>
      </p:sp>
      <p:sp>
        <p:nvSpPr>
          <p:cNvPr id="14" name="Pil: venstre 13">
            <a:extLst>
              <a:ext uri="{FF2B5EF4-FFF2-40B4-BE49-F238E27FC236}">
                <a16:creationId xmlns:a16="http://schemas.microsoft.com/office/drawing/2014/main" id="{1289A069-FB4C-EB3D-3053-25B525E51507}"/>
              </a:ext>
            </a:extLst>
          </p:cNvPr>
          <p:cNvSpPr/>
          <p:nvPr/>
        </p:nvSpPr>
        <p:spPr>
          <a:xfrm rot="20719502">
            <a:off x="6123799" y="2940596"/>
            <a:ext cx="3443701" cy="662917"/>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a-DK" dirty="0"/>
              <a:t>Trivsel og motivation</a:t>
            </a:r>
          </a:p>
        </p:txBody>
      </p:sp>
      <p:sp>
        <p:nvSpPr>
          <p:cNvPr id="16" name="Tekstfelt 15">
            <a:extLst>
              <a:ext uri="{FF2B5EF4-FFF2-40B4-BE49-F238E27FC236}">
                <a16:creationId xmlns:a16="http://schemas.microsoft.com/office/drawing/2014/main" id="{9D0E7F50-0D2E-83A7-B439-9069264CF5DA}"/>
              </a:ext>
            </a:extLst>
          </p:cNvPr>
          <p:cNvSpPr txBox="1"/>
          <p:nvPr/>
        </p:nvSpPr>
        <p:spPr>
          <a:xfrm>
            <a:off x="442913" y="1640838"/>
            <a:ext cx="3359130" cy="1631216"/>
          </a:xfrm>
          <a:prstGeom prst="rect">
            <a:avLst/>
          </a:prstGeom>
          <a:noFill/>
        </p:spPr>
        <p:txBody>
          <a:bodyPr wrap="square">
            <a:spAutoFit/>
          </a:bodyPr>
          <a:lstStyle/>
          <a:p>
            <a:r>
              <a:rPr lang="da-DK" sz="2000" dirty="0">
                <a:solidFill>
                  <a:schemeClr val="accent1"/>
                </a:solidFill>
              </a:rPr>
              <a:t>”Hvis vi vil motivere børn til at deltage, må vi give dem vilkår, der bedst muligt støtter dem i at få deres behov opfyldt.”</a:t>
            </a:r>
          </a:p>
        </p:txBody>
      </p:sp>
    </p:spTree>
    <p:extLst>
      <p:ext uri="{BB962C8B-B14F-4D97-AF65-F5344CB8AC3E}">
        <p14:creationId xmlns:p14="http://schemas.microsoft.com/office/powerpoint/2010/main" val="3087069359"/>
      </p:ext>
    </p:extLst>
  </p:cSld>
  <p:clrMapOvr>
    <a:masterClrMapping/>
  </p:clrMapOvr>
  <mc:AlternateContent xmlns:mc="http://schemas.openxmlformats.org/markup-compatibility/2006" xmlns:p14="http://schemas.microsoft.com/office/powerpoint/2010/main">
    <mc:Choice Requires="p14">
      <p:transition spd="slow" p14:dur="2000" advTm="301467"/>
    </mc:Choice>
    <mc:Fallback xmlns="">
      <p:transition spd="slow" advTm="30146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4">
            <a:extLst>
              <a:ext uri="{FF2B5EF4-FFF2-40B4-BE49-F238E27FC236}">
                <a16:creationId xmlns:a16="http://schemas.microsoft.com/office/drawing/2014/main" id="{2F117879-2CDB-40D7-AE1F-F849694286DD}"/>
              </a:ext>
            </a:extLst>
          </p:cNvPr>
          <p:cNvSpPr txBox="1">
            <a:spLocks/>
          </p:cNvSpPr>
          <p:nvPr/>
        </p:nvSpPr>
        <p:spPr>
          <a:xfrm>
            <a:off x="6329585" y="1371599"/>
            <a:ext cx="5135938" cy="38996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5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2000" b="1" i="0" u="none" strike="noStrike" kern="1200" cap="none" spc="0" normalizeH="0" baseline="0" noProof="0" dirty="0">
                <a:ln>
                  <a:noFill/>
                </a:ln>
                <a:solidFill>
                  <a:srgbClr val="002060"/>
                </a:solidFill>
                <a:effectLst/>
                <a:uLnTx/>
                <a:uFillTx/>
                <a:latin typeface="Arial" panose="020B0604020202020204"/>
                <a:ea typeface="+mj-ea"/>
                <a:cs typeface="Arial" panose="020B0604020202020204" pitchFamily="34" charset="0"/>
              </a:rPr>
              <a:t>Hvad er der ofte brug for i omgivelserne?</a:t>
            </a:r>
          </a:p>
        </p:txBody>
      </p:sp>
      <p:graphicFrame>
        <p:nvGraphicFramePr>
          <p:cNvPr id="15" name="Pladsholder til indhold 7">
            <a:extLst>
              <a:ext uri="{FF2B5EF4-FFF2-40B4-BE49-F238E27FC236}">
                <a16:creationId xmlns:a16="http://schemas.microsoft.com/office/drawing/2014/main" id="{54748853-8790-4C6D-B1DE-A6D3C62D43CF}"/>
              </a:ext>
            </a:extLst>
          </p:cNvPr>
          <p:cNvGraphicFramePr>
            <a:graphicFrameLocks/>
          </p:cNvGraphicFramePr>
          <p:nvPr/>
        </p:nvGraphicFramePr>
        <p:xfrm>
          <a:off x="6868064" y="2035834"/>
          <a:ext cx="3495136" cy="3710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Højrepil 8">
            <a:extLst>
              <a:ext uri="{FF2B5EF4-FFF2-40B4-BE49-F238E27FC236}">
                <a16:creationId xmlns:a16="http://schemas.microsoft.com/office/drawing/2014/main" id="{807D3E18-0BC3-4B24-8FE8-4F7E6617A91A}"/>
              </a:ext>
              <a:ext uri="{C183D7F6-B498-43B3-948B-1728B52AA6E4}">
                <adec:decorative xmlns:adec="http://schemas.microsoft.com/office/drawing/2017/decorative" val="1"/>
              </a:ext>
            </a:extLst>
          </p:cNvPr>
          <p:cNvSpPr/>
          <p:nvPr/>
        </p:nvSpPr>
        <p:spPr>
          <a:xfrm>
            <a:off x="5882748" y="3754460"/>
            <a:ext cx="628291" cy="207034"/>
          </a:xfrm>
          <a:prstGeom prst="rightArrow">
            <a:avLst/>
          </a:prstGeom>
        </p:spPr>
        <p:style>
          <a:lnRef idx="3">
            <a:schemeClr val="lt1"/>
          </a:lnRef>
          <a:fillRef idx="1">
            <a:schemeClr val="accent1"/>
          </a:fillRef>
          <a:effectRef idx="1">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graphicFrame>
        <p:nvGraphicFramePr>
          <p:cNvPr id="17" name="Pladsholder til indhold 7">
            <a:extLst>
              <a:ext uri="{FF2B5EF4-FFF2-40B4-BE49-F238E27FC236}">
                <a16:creationId xmlns:a16="http://schemas.microsoft.com/office/drawing/2014/main" id="{63EDAD50-91EB-44AE-950C-9DBE7F3E02F6}"/>
              </a:ext>
            </a:extLst>
          </p:cNvPr>
          <p:cNvGraphicFramePr>
            <a:graphicFrameLocks/>
          </p:cNvGraphicFramePr>
          <p:nvPr/>
        </p:nvGraphicFramePr>
        <p:xfrm>
          <a:off x="643179" y="1864244"/>
          <a:ext cx="4481513" cy="40539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el 1">
            <a:extLst>
              <a:ext uri="{FF2B5EF4-FFF2-40B4-BE49-F238E27FC236}">
                <a16:creationId xmlns:a16="http://schemas.microsoft.com/office/drawing/2014/main" id="{FD56581C-B718-4EA5-8665-FAE122965582}"/>
              </a:ext>
            </a:extLst>
          </p:cNvPr>
          <p:cNvSpPr>
            <a:spLocks noGrp="1"/>
          </p:cNvSpPr>
          <p:nvPr>
            <p:ph type="title"/>
          </p:nvPr>
        </p:nvSpPr>
        <p:spPr>
          <a:xfrm>
            <a:off x="461704" y="1371599"/>
            <a:ext cx="4844462" cy="571579"/>
          </a:xfrm>
        </p:spPr>
        <p:txBody>
          <a:bodyPr/>
          <a:lstStyle/>
          <a:p>
            <a:r>
              <a:rPr kumimoji="0" lang="da-DK" sz="2000" b="1" i="0" u="none" strike="noStrike" kern="1200" cap="none" spc="0" normalizeH="0" baseline="0" noProof="0" dirty="0">
                <a:ln>
                  <a:noFill/>
                </a:ln>
                <a:solidFill>
                  <a:srgbClr val="002060"/>
                </a:solidFill>
                <a:effectLst/>
                <a:uLnTx/>
                <a:uFillTx/>
                <a:latin typeface="Arial" panose="020B0604020202020204"/>
                <a:ea typeface="+mj-ea"/>
                <a:cs typeface="Arial" panose="020B0604020202020204" pitchFamily="34" charset="0"/>
              </a:rPr>
              <a:t>Hvad går ofte igen hos børn, i udsatte positioner?</a:t>
            </a:r>
            <a:endParaRPr lang="da-DK" sz="2000" dirty="0"/>
          </a:p>
        </p:txBody>
      </p:sp>
    </p:spTree>
    <p:extLst>
      <p:ext uri="{BB962C8B-B14F-4D97-AF65-F5344CB8AC3E}">
        <p14:creationId xmlns:p14="http://schemas.microsoft.com/office/powerpoint/2010/main" val="557629156"/>
      </p:ext>
    </p:extLst>
  </p:cSld>
  <p:clrMapOvr>
    <a:masterClrMapping/>
  </p:clrMapOvr>
  <mc:AlternateContent xmlns:mc="http://schemas.openxmlformats.org/markup-compatibility/2006" xmlns:p14="http://schemas.microsoft.com/office/powerpoint/2010/main">
    <mc:Choice Requires="p14">
      <p:transition spd="slow" p14:dur="2000" advTm="104152"/>
    </mc:Choice>
    <mc:Fallback xmlns="">
      <p:transition spd="slow" advTm="10415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9123EA18-8CE1-4EA4-FE05-7CA1C5690E1C}"/>
              </a:ext>
            </a:extLst>
          </p:cNvPr>
          <p:cNvSpPr>
            <a:spLocks noGrp="1"/>
          </p:cNvSpPr>
          <p:nvPr>
            <p:ph type="body" sz="quarter" idx="14"/>
          </p:nvPr>
        </p:nvSpPr>
        <p:spPr>
          <a:xfrm>
            <a:off x="6976757" y="1047439"/>
            <a:ext cx="1997024" cy="398088"/>
          </a:xfrm>
        </p:spPr>
        <p:txBody>
          <a:bodyPr>
            <a:normAutofit fontScale="92500"/>
          </a:bodyPr>
          <a:lstStyle/>
          <a:p>
            <a:r>
              <a:rPr lang="da-DK" dirty="0"/>
              <a:t>Det barnet viser/ adfærd</a:t>
            </a:r>
          </a:p>
        </p:txBody>
      </p:sp>
      <p:sp>
        <p:nvSpPr>
          <p:cNvPr id="3" name="Pladsholder til tekst 2">
            <a:extLst>
              <a:ext uri="{FF2B5EF4-FFF2-40B4-BE49-F238E27FC236}">
                <a16:creationId xmlns:a16="http://schemas.microsoft.com/office/drawing/2014/main" id="{C36A1399-99FC-CC27-8E74-454BC27245DB}"/>
              </a:ext>
            </a:extLst>
          </p:cNvPr>
          <p:cNvSpPr>
            <a:spLocks noGrp="1"/>
          </p:cNvSpPr>
          <p:nvPr>
            <p:ph type="body" sz="quarter" idx="15"/>
          </p:nvPr>
        </p:nvSpPr>
        <p:spPr/>
        <p:txBody>
          <a:bodyPr/>
          <a:lstStyle/>
          <a:p>
            <a:pPr>
              <a:spcBef>
                <a:spcPts val="0"/>
              </a:spcBef>
            </a:pPr>
            <a:r>
              <a:rPr lang="da-DK" dirty="0"/>
              <a:t>Falder i staver</a:t>
            </a:r>
          </a:p>
          <a:p>
            <a:pPr>
              <a:spcBef>
                <a:spcPts val="0"/>
              </a:spcBef>
            </a:pPr>
            <a:r>
              <a:rPr lang="da-DK" dirty="0"/>
              <a:t>Forlader samling</a:t>
            </a:r>
          </a:p>
          <a:p>
            <a:pPr>
              <a:spcBef>
                <a:spcPts val="0"/>
              </a:spcBef>
            </a:pPr>
            <a:r>
              <a:rPr lang="da-DK" dirty="0"/>
              <a:t>Skubber til de andre børn </a:t>
            </a:r>
          </a:p>
        </p:txBody>
      </p:sp>
      <p:sp>
        <p:nvSpPr>
          <p:cNvPr id="4" name="Pladsholder til tekst 3">
            <a:extLst>
              <a:ext uri="{FF2B5EF4-FFF2-40B4-BE49-F238E27FC236}">
                <a16:creationId xmlns:a16="http://schemas.microsoft.com/office/drawing/2014/main" id="{A70A8ED9-5B0E-ABB1-05F3-D444AC66518D}"/>
              </a:ext>
            </a:extLst>
          </p:cNvPr>
          <p:cNvSpPr>
            <a:spLocks noGrp="1"/>
          </p:cNvSpPr>
          <p:nvPr>
            <p:ph type="body" sz="quarter" idx="16"/>
          </p:nvPr>
        </p:nvSpPr>
        <p:spPr>
          <a:xfrm>
            <a:off x="6891384" y="2952289"/>
            <a:ext cx="2743200" cy="476712"/>
          </a:xfrm>
        </p:spPr>
        <p:txBody>
          <a:bodyPr/>
          <a:lstStyle/>
          <a:p>
            <a:r>
              <a:rPr lang="da-DK" dirty="0"/>
              <a:t>Det vi forstår/tolker</a:t>
            </a:r>
          </a:p>
        </p:txBody>
      </p:sp>
      <p:sp>
        <p:nvSpPr>
          <p:cNvPr id="5" name="Pladsholder til tekst 4">
            <a:extLst>
              <a:ext uri="{FF2B5EF4-FFF2-40B4-BE49-F238E27FC236}">
                <a16:creationId xmlns:a16="http://schemas.microsoft.com/office/drawing/2014/main" id="{BAFC06AA-88C0-0F2F-42A8-A9565AD1C335}"/>
              </a:ext>
            </a:extLst>
          </p:cNvPr>
          <p:cNvSpPr>
            <a:spLocks noGrp="1"/>
          </p:cNvSpPr>
          <p:nvPr>
            <p:ph type="body" sz="quarter" idx="17"/>
          </p:nvPr>
        </p:nvSpPr>
        <p:spPr>
          <a:xfrm>
            <a:off x="6891384" y="3498923"/>
            <a:ext cx="2743200" cy="1436840"/>
          </a:xfrm>
        </p:spPr>
        <p:txBody>
          <a:bodyPr/>
          <a:lstStyle/>
          <a:p>
            <a:pPr>
              <a:spcBef>
                <a:spcPts val="0"/>
              </a:spcBef>
            </a:pPr>
            <a:r>
              <a:rPr lang="da-DK" dirty="0"/>
              <a:t>Mister overblik</a:t>
            </a:r>
          </a:p>
          <a:p>
            <a:pPr>
              <a:spcBef>
                <a:spcPts val="0"/>
              </a:spcBef>
            </a:pPr>
            <a:r>
              <a:rPr lang="da-DK" dirty="0"/>
              <a:t>Usikker på hvad der forventes</a:t>
            </a:r>
          </a:p>
          <a:p>
            <a:pPr>
              <a:spcBef>
                <a:spcPts val="0"/>
              </a:spcBef>
            </a:pPr>
            <a:r>
              <a:rPr lang="da-DK" dirty="0"/>
              <a:t>Vanskeligheder ved socialt samspil</a:t>
            </a:r>
          </a:p>
          <a:p>
            <a:pPr>
              <a:spcBef>
                <a:spcPts val="0"/>
              </a:spcBef>
            </a:pPr>
            <a:r>
              <a:rPr lang="da-DK" dirty="0"/>
              <a:t>Aktivitet er ikke tilpasset</a:t>
            </a:r>
          </a:p>
          <a:p>
            <a:pPr>
              <a:spcBef>
                <a:spcPts val="0"/>
              </a:spcBef>
            </a:pPr>
            <a:r>
              <a:rPr lang="da-DK" dirty="0"/>
              <a:t>Utydelig ledelse</a:t>
            </a:r>
          </a:p>
          <a:p>
            <a:pPr>
              <a:spcBef>
                <a:spcPts val="0"/>
              </a:spcBef>
            </a:pPr>
            <a:r>
              <a:rPr lang="da-DK" dirty="0"/>
              <a:t>Utydelige legemiljøer</a:t>
            </a:r>
          </a:p>
          <a:p>
            <a:pPr>
              <a:spcBef>
                <a:spcPts val="0"/>
              </a:spcBef>
            </a:pPr>
            <a:r>
              <a:rPr lang="da-DK" dirty="0"/>
              <a:t>Manglende voksen deltagelse i leg</a:t>
            </a:r>
          </a:p>
          <a:p>
            <a:pPr>
              <a:spcBef>
                <a:spcPts val="0"/>
              </a:spcBef>
            </a:pPr>
            <a:r>
              <a:rPr lang="da-DK" dirty="0"/>
              <a:t>Utryg i relationer</a:t>
            </a:r>
          </a:p>
          <a:p>
            <a:pPr>
              <a:spcBef>
                <a:spcPts val="0"/>
              </a:spcBef>
            </a:pPr>
            <a:r>
              <a:rPr lang="da-DK" dirty="0"/>
              <a:t>Utydeligt hvorfor man skal deltage</a:t>
            </a:r>
          </a:p>
        </p:txBody>
      </p:sp>
      <p:sp>
        <p:nvSpPr>
          <p:cNvPr id="6" name="Titel 5">
            <a:extLst>
              <a:ext uri="{FF2B5EF4-FFF2-40B4-BE49-F238E27FC236}">
                <a16:creationId xmlns:a16="http://schemas.microsoft.com/office/drawing/2014/main" id="{C4BB275E-3C87-8645-DE19-B3BC1FEC2A9F}"/>
              </a:ext>
            </a:extLst>
          </p:cNvPr>
          <p:cNvSpPr>
            <a:spLocks noGrp="1"/>
          </p:cNvSpPr>
          <p:nvPr>
            <p:ph type="ctrTitle"/>
          </p:nvPr>
        </p:nvSpPr>
        <p:spPr>
          <a:xfrm>
            <a:off x="442914" y="1840300"/>
            <a:ext cx="2743200" cy="393565"/>
          </a:xfrm>
        </p:spPr>
        <p:txBody>
          <a:bodyPr/>
          <a:lstStyle/>
          <a:p>
            <a:r>
              <a:rPr lang="da-DK" dirty="0"/>
              <a:t>Isbjerget</a:t>
            </a:r>
          </a:p>
        </p:txBody>
      </p:sp>
      <p:sp>
        <p:nvSpPr>
          <p:cNvPr id="7" name="Undertitel 6">
            <a:extLst>
              <a:ext uri="{FF2B5EF4-FFF2-40B4-BE49-F238E27FC236}">
                <a16:creationId xmlns:a16="http://schemas.microsoft.com/office/drawing/2014/main" id="{5065FCA3-A3FF-9FA3-3BA7-16137D20C172}"/>
              </a:ext>
            </a:extLst>
          </p:cNvPr>
          <p:cNvSpPr>
            <a:spLocks noGrp="1"/>
          </p:cNvSpPr>
          <p:nvPr>
            <p:ph type="subTitle" idx="1"/>
          </p:nvPr>
        </p:nvSpPr>
        <p:spPr>
          <a:xfrm>
            <a:off x="442913" y="2233865"/>
            <a:ext cx="2743200" cy="3443921"/>
          </a:xfrm>
        </p:spPr>
        <p:txBody>
          <a:bodyPr>
            <a:normAutofit lnSpcReduction="10000"/>
          </a:bodyPr>
          <a:lstStyle/>
          <a:p>
            <a:r>
              <a:rPr lang="da-DK" dirty="0"/>
              <a:t>Analyse redskab til forstå det barnet viser os gennem adfærd, ord og handlinger</a:t>
            </a:r>
          </a:p>
          <a:p>
            <a:r>
              <a:rPr lang="da-DK" dirty="0"/>
              <a:t>Vi forstår/tolker både i forhold til hvad der er på spil i og for barnet og hvad der er spil i rammer, relationer og krav. Opmærksom på hvordan man understøtter de grundlæggende behov.</a:t>
            </a:r>
          </a:p>
          <a:p>
            <a:r>
              <a:rPr lang="da-DK" dirty="0"/>
              <a:t>Analysen peger på hvor der kan være behov for justeringer i konteksten.</a:t>
            </a:r>
          </a:p>
          <a:p>
            <a:r>
              <a:rPr lang="da-DK" dirty="0"/>
              <a:t>Barnet gør det bedste det kan.</a:t>
            </a:r>
          </a:p>
        </p:txBody>
      </p:sp>
      <p:pic>
        <p:nvPicPr>
          <p:cNvPr id="17" name="Billede 16">
            <a:extLst>
              <a:ext uri="{FF2B5EF4-FFF2-40B4-BE49-F238E27FC236}">
                <a16:creationId xmlns:a16="http://schemas.microsoft.com/office/drawing/2014/main" id="{5D1615A0-979B-9518-B5F0-031F1136986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53035" y="4147425"/>
            <a:ext cx="2296052" cy="2166134"/>
          </a:xfrm>
          <a:prstGeom prst="rect">
            <a:avLst/>
          </a:prstGeom>
        </p:spPr>
      </p:pic>
    </p:spTree>
    <p:extLst>
      <p:ext uri="{BB962C8B-B14F-4D97-AF65-F5344CB8AC3E}">
        <p14:creationId xmlns:p14="http://schemas.microsoft.com/office/powerpoint/2010/main" val="2373863369"/>
      </p:ext>
    </p:extLst>
  </p:cSld>
  <p:clrMapOvr>
    <a:masterClrMapping/>
  </p:clrMapOvr>
  <mc:AlternateContent xmlns:mc="http://schemas.openxmlformats.org/markup-compatibility/2006" xmlns:p14="http://schemas.microsoft.com/office/powerpoint/2010/main">
    <mc:Choice Requires="p14">
      <p:transition spd="slow" p14:dur="2000" advTm="140149"/>
    </mc:Choice>
    <mc:Fallback xmlns="">
      <p:transition spd="slow" advTm="14014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5F89282-E297-5EE0-4EFA-3939DA0CDF18}"/>
              </a:ext>
            </a:extLst>
          </p:cNvPr>
          <p:cNvSpPr>
            <a:spLocks noGrp="1"/>
          </p:cNvSpPr>
          <p:nvPr>
            <p:ph type="ctrTitle"/>
          </p:nvPr>
        </p:nvSpPr>
        <p:spPr>
          <a:xfrm>
            <a:off x="442914" y="1840300"/>
            <a:ext cx="2743200" cy="978401"/>
          </a:xfrm>
        </p:spPr>
        <p:txBody>
          <a:bodyPr>
            <a:normAutofit/>
          </a:bodyPr>
          <a:lstStyle/>
          <a:p>
            <a:r>
              <a:rPr lang="da-DK" sz="3200" dirty="0">
                <a:solidFill>
                  <a:schemeClr val="bg1"/>
                </a:solidFill>
                <a:latin typeface="+mj-lt"/>
              </a:rPr>
              <a:t>Kontekstuel model</a:t>
            </a:r>
            <a:endParaRPr lang="da-DK" sz="1200" dirty="0">
              <a:solidFill>
                <a:schemeClr val="bg1"/>
              </a:solidFill>
            </a:endParaRPr>
          </a:p>
        </p:txBody>
      </p:sp>
      <p:sp>
        <p:nvSpPr>
          <p:cNvPr id="14" name="Undertitel 2">
            <a:extLst>
              <a:ext uri="{FF2B5EF4-FFF2-40B4-BE49-F238E27FC236}">
                <a16:creationId xmlns:a16="http://schemas.microsoft.com/office/drawing/2014/main" id="{D8AAA23D-B09F-FE54-B36F-933A5FEF1CED}"/>
              </a:ext>
            </a:extLst>
          </p:cNvPr>
          <p:cNvSpPr>
            <a:spLocks noGrp="1"/>
          </p:cNvSpPr>
          <p:nvPr>
            <p:ph type="subTitle" idx="1"/>
          </p:nvPr>
        </p:nvSpPr>
        <p:spPr>
          <a:xfrm>
            <a:off x="442914" y="2818701"/>
            <a:ext cx="2743200" cy="3486406"/>
          </a:xfrm>
        </p:spPr>
        <p:txBody>
          <a:bodyPr>
            <a:normAutofit/>
          </a:bodyPr>
          <a:lstStyle/>
          <a:p>
            <a:r>
              <a:rPr lang="da-DK" dirty="0">
                <a:latin typeface="+mj-lt"/>
              </a:rPr>
              <a:t>Analyse redskab til at se på forhold mellem individ og fællesskab</a:t>
            </a:r>
          </a:p>
          <a:p>
            <a:r>
              <a:rPr lang="da-DK" dirty="0">
                <a:latin typeface="+mj-lt"/>
              </a:rPr>
              <a:t>Viden om barnet fra barnet, forældre, institution og evt. andre faggrupper</a:t>
            </a:r>
          </a:p>
          <a:p>
            <a:r>
              <a:rPr lang="da-DK" dirty="0">
                <a:latin typeface="+mj-lt"/>
              </a:rPr>
              <a:t>Viden om vilkår i rammer. Justering og forandring forgår i rammer, krav og læringsmiljø.</a:t>
            </a:r>
          </a:p>
          <a:p>
            <a:r>
              <a:rPr lang="da-DK" dirty="0">
                <a:latin typeface="+mj-lt"/>
              </a:rPr>
              <a:t>Lykkes barnet ikke er det de voksnes ansvar at gøre noget andet</a:t>
            </a:r>
            <a:endParaRPr lang="da-DK" dirty="0"/>
          </a:p>
        </p:txBody>
      </p:sp>
      <p:sp>
        <p:nvSpPr>
          <p:cNvPr id="16" name="Rektangel: afrundede hjørner 15">
            <a:extLst>
              <a:ext uri="{FF2B5EF4-FFF2-40B4-BE49-F238E27FC236}">
                <a16:creationId xmlns:a16="http://schemas.microsoft.com/office/drawing/2014/main" id="{D895E761-7B0A-6E5A-C7D9-976014D396DB}"/>
              </a:ext>
            </a:extLst>
          </p:cNvPr>
          <p:cNvSpPr/>
          <p:nvPr/>
        </p:nvSpPr>
        <p:spPr>
          <a:xfrm>
            <a:off x="4399623" y="2475772"/>
            <a:ext cx="2597063" cy="157827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FFFFFF"/>
                </a:solidFill>
                <a:effectLst/>
                <a:uLnTx/>
                <a:uFillTx/>
                <a:latin typeface="+mj-lt"/>
                <a:ea typeface="+mn-ea"/>
                <a:cs typeface="Calibri" panose="020F0502020204030204" pitchFamily="34" charset="0"/>
              </a:rPr>
              <a:t>Barnet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rgbClr val="FFFFFF"/>
                </a:solidFill>
                <a:effectLst/>
                <a:uLnTx/>
                <a:uFillTx/>
                <a:latin typeface="+mj-lt"/>
                <a:ea typeface="+mn-ea"/>
                <a:cs typeface="Calibri" panose="020F0502020204030204" pitchFamily="34" charset="0"/>
              </a:rPr>
              <a:t>Forudsætninger, behov, ønsker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5BC3B7"/>
              </a:solidFill>
              <a:effectLst/>
              <a:uLnTx/>
              <a:uFillTx/>
              <a:latin typeface="Calibri" panose="020F0502020204030204" pitchFamily="34" charset="0"/>
              <a:ea typeface="+mn-ea"/>
              <a:cs typeface="Calibri" panose="020F0502020204030204" pitchFamily="34" charset="0"/>
            </a:endParaRPr>
          </a:p>
        </p:txBody>
      </p:sp>
      <p:sp>
        <p:nvSpPr>
          <p:cNvPr id="17" name="Rektangel: afrundede hjørner 16">
            <a:extLst>
              <a:ext uri="{FF2B5EF4-FFF2-40B4-BE49-F238E27FC236}">
                <a16:creationId xmlns:a16="http://schemas.microsoft.com/office/drawing/2014/main" id="{99EF6532-39E0-C124-BD70-13B097CB7B43}"/>
              </a:ext>
            </a:extLst>
          </p:cNvPr>
          <p:cNvSpPr/>
          <p:nvPr/>
        </p:nvSpPr>
        <p:spPr>
          <a:xfrm>
            <a:off x="8885637" y="2475773"/>
            <a:ext cx="2597063" cy="1578279"/>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2000" b="0" i="0" u="none" strike="noStrike" kern="1200" cap="none" spc="0" normalizeH="0" baseline="0" noProof="0" dirty="0">
                <a:ln>
                  <a:noFill/>
                </a:ln>
                <a:solidFill>
                  <a:schemeClr val="bg1"/>
                </a:solidFill>
                <a:effectLst/>
                <a:uLnTx/>
                <a:uFillTx/>
                <a:latin typeface="+mj-lt"/>
                <a:ea typeface="+mn-ea"/>
                <a:cs typeface="Calibri" panose="020F0502020204030204" pitchFamily="34" charset="0"/>
              </a:rPr>
              <a:t>Rammer, krav, relationer, læringsmiljø</a:t>
            </a:r>
          </a:p>
        </p:txBody>
      </p:sp>
      <p:sp>
        <p:nvSpPr>
          <p:cNvPr id="19" name="Pil: bøjet nedad 18">
            <a:extLst>
              <a:ext uri="{FF2B5EF4-FFF2-40B4-BE49-F238E27FC236}">
                <a16:creationId xmlns:a16="http://schemas.microsoft.com/office/drawing/2014/main" id="{28D9C31E-C1A9-6AAD-6341-53908F1BF4C0}"/>
              </a:ext>
              <a:ext uri="{C183D7F6-B498-43B3-948B-1728B52AA6E4}">
                <adec:decorative xmlns:adec="http://schemas.microsoft.com/office/drawing/2017/decorative" val="1"/>
              </a:ext>
            </a:extLst>
          </p:cNvPr>
          <p:cNvSpPr/>
          <p:nvPr/>
        </p:nvSpPr>
        <p:spPr>
          <a:xfrm>
            <a:off x="7044311" y="1251622"/>
            <a:ext cx="1841326" cy="893928"/>
          </a:xfrm>
          <a:prstGeom prst="curvedDownArrow">
            <a:avLst/>
          </a:prstGeom>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131868"/>
              </a:solidFill>
              <a:effectLst/>
              <a:uLnTx/>
              <a:uFillTx/>
              <a:latin typeface="Calibri" panose="020F0502020204030204" pitchFamily="34" charset="0"/>
              <a:ea typeface="+mn-ea"/>
              <a:cs typeface="Calibri" panose="020F0502020204030204" pitchFamily="34" charset="0"/>
            </a:endParaRPr>
          </a:p>
        </p:txBody>
      </p:sp>
      <p:sp>
        <p:nvSpPr>
          <p:cNvPr id="20" name="Pil: bøjet nedad 19">
            <a:extLst>
              <a:ext uri="{FF2B5EF4-FFF2-40B4-BE49-F238E27FC236}">
                <a16:creationId xmlns:a16="http://schemas.microsoft.com/office/drawing/2014/main" id="{F7AEE70E-CAE0-2399-2C8A-59B191734EE4}"/>
              </a:ext>
              <a:ext uri="{C183D7F6-B498-43B3-948B-1728B52AA6E4}">
                <adec:decorative xmlns:adec="http://schemas.microsoft.com/office/drawing/2017/decorative" val="1"/>
              </a:ext>
            </a:extLst>
          </p:cNvPr>
          <p:cNvSpPr/>
          <p:nvPr/>
        </p:nvSpPr>
        <p:spPr>
          <a:xfrm rot="10800000">
            <a:off x="6996687" y="4425027"/>
            <a:ext cx="1841326" cy="893928"/>
          </a:xfrm>
          <a:prstGeom prst="curvedDownArrow">
            <a:avLst/>
          </a:prstGeom>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err="1">
              <a:ln>
                <a:noFill/>
              </a:ln>
              <a:solidFill>
                <a:srgbClr val="131868"/>
              </a:solidFill>
              <a:effectLst/>
              <a:uLnTx/>
              <a:uFillTx/>
              <a:latin typeface="Calibri" panose="020F0502020204030204" pitchFamily="34" charset="0"/>
              <a:ea typeface="+mn-ea"/>
              <a:cs typeface="Calibri" panose="020F0502020204030204" pitchFamily="34" charset="0"/>
            </a:endParaRPr>
          </a:p>
        </p:txBody>
      </p:sp>
      <p:pic>
        <p:nvPicPr>
          <p:cNvPr id="2" name="Picture 2" descr="Gratis vektorgrafik af Dreng">
            <a:extLst>
              <a:ext uri="{FF2B5EF4-FFF2-40B4-BE49-F238E27FC236}">
                <a16:creationId xmlns:a16="http://schemas.microsoft.com/office/drawing/2014/main" id="{141E44F2-06EF-0321-55DD-4452738D9D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0066" y="3470300"/>
            <a:ext cx="1482838" cy="2800916"/>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5359C6A5-5035-004D-6669-3AB056F376B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885637" y="3284683"/>
            <a:ext cx="3029975" cy="2834886"/>
          </a:xfrm>
          <a:prstGeom prst="rect">
            <a:avLst/>
          </a:prstGeom>
        </p:spPr>
      </p:pic>
      <p:sp>
        <p:nvSpPr>
          <p:cNvPr id="4" name="Tekstfelt 3">
            <a:extLst>
              <a:ext uri="{FF2B5EF4-FFF2-40B4-BE49-F238E27FC236}">
                <a16:creationId xmlns:a16="http://schemas.microsoft.com/office/drawing/2014/main" id="{CF55C70A-2167-3987-DD86-F1DA96B55690}"/>
              </a:ext>
            </a:extLst>
          </p:cNvPr>
          <p:cNvSpPr txBox="1"/>
          <p:nvPr/>
        </p:nvSpPr>
        <p:spPr>
          <a:xfrm>
            <a:off x="4935732" y="5318956"/>
            <a:ext cx="2629989" cy="646331"/>
          </a:xfrm>
          <a:prstGeom prst="rect">
            <a:avLst/>
          </a:prstGeom>
          <a:noFill/>
        </p:spPr>
        <p:txBody>
          <a:bodyPr wrap="square" rtlCol="0">
            <a:spAutoFit/>
          </a:bodyPr>
          <a:lstStyle/>
          <a:p>
            <a:r>
              <a:rPr lang="da-DK" sz="1200" dirty="0"/>
              <a:t>Børn er mere ens end forskellige.  Søger deres grundlæggende psykologiske behov opfyldt.</a:t>
            </a:r>
          </a:p>
        </p:txBody>
      </p:sp>
      <p:sp>
        <p:nvSpPr>
          <p:cNvPr id="5" name="Tekstfelt 4">
            <a:extLst>
              <a:ext uri="{FF2B5EF4-FFF2-40B4-BE49-F238E27FC236}">
                <a16:creationId xmlns:a16="http://schemas.microsoft.com/office/drawing/2014/main" id="{89E405E2-C099-F13F-7A08-E4D88E414029}"/>
              </a:ext>
            </a:extLst>
          </p:cNvPr>
          <p:cNvSpPr txBox="1"/>
          <p:nvPr/>
        </p:nvSpPr>
        <p:spPr>
          <a:xfrm>
            <a:off x="9181529" y="6074274"/>
            <a:ext cx="2786787" cy="461665"/>
          </a:xfrm>
          <a:prstGeom prst="rect">
            <a:avLst/>
          </a:prstGeom>
          <a:noFill/>
        </p:spPr>
        <p:txBody>
          <a:bodyPr wrap="square" rtlCol="0">
            <a:spAutoFit/>
          </a:bodyPr>
          <a:lstStyle/>
          <a:p>
            <a:r>
              <a:rPr lang="da-DK" sz="1200" dirty="0"/>
              <a:t>Systemstrukturer. Vores organisering og strukturer. Børnegrupper. </a:t>
            </a:r>
          </a:p>
        </p:txBody>
      </p:sp>
      <p:sp>
        <p:nvSpPr>
          <p:cNvPr id="7" name="Tekstfelt 6">
            <a:extLst>
              <a:ext uri="{FF2B5EF4-FFF2-40B4-BE49-F238E27FC236}">
                <a16:creationId xmlns:a16="http://schemas.microsoft.com/office/drawing/2014/main" id="{4BF3E370-EDF6-4A78-C82B-E2DD3D4E945F}"/>
              </a:ext>
            </a:extLst>
          </p:cNvPr>
          <p:cNvSpPr txBox="1"/>
          <p:nvPr/>
        </p:nvSpPr>
        <p:spPr>
          <a:xfrm>
            <a:off x="4365522" y="1401465"/>
            <a:ext cx="2629989" cy="830997"/>
          </a:xfrm>
          <a:prstGeom prst="rect">
            <a:avLst/>
          </a:prstGeom>
          <a:noFill/>
        </p:spPr>
        <p:txBody>
          <a:bodyPr wrap="square" rtlCol="0">
            <a:spAutoFit/>
          </a:bodyPr>
          <a:lstStyle/>
          <a:p>
            <a:r>
              <a:rPr lang="da-DK" sz="1200" dirty="0"/>
              <a:t>Børn kommer med unikke forudsætninger, er forskellige steder i deres udvikling</a:t>
            </a:r>
          </a:p>
          <a:p>
            <a:endParaRPr lang="da-DK" sz="1200" dirty="0"/>
          </a:p>
        </p:txBody>
      </p:sp>
      <p:sp>
        <p:nvSpPr>
          <p:cNvPr id="8" name="Tekstfelt 7">
            <a:extLst>
              <a:ext uri="{FF2B5EF4-FFF2-40B4-BE49-F238E27FC236}">
                <a16:creationId xmlns:a16="http://schemas.microsoft.com/office/drawing/2014/main" id="{727519CE-295F-0EA6-6697-D507780A1368}"/>
              </a:ext>
            </a:extLst>
          </p:cNvPr>
          <p:cNvSpPr txBox="1"/>
          <p:nvPr/>
        </p:nvSpPr>
        <p:spPr>
          <a:xfrm>
            <a:off x="9328171" y="1478690"/>
            <a:ext cx="1883527" cy="600164"/>
          </a:xfrm>
          <a:prstGeom prst="rect">
            <a:avLst/>
          </a:prstGeom>
          <a:noFill/>
        </p:spPr>
        <p:txBody>
          <a:bodyPr wrap="square" rtlCol="0">
            <a:spAutoFit/>
          </a:bodyPr>
          <a:lstStyle/>
          <a:p>
            <a:r>
              <a:rPr lang="da-DK" sz="1100" dirty="0"/>
              <a:t>Samarbejde. Hvordan møder vi børnene – vores børnesyn</a:t>
            </a:r>
          </a:p>
        </p:txBody>
      </p:sp>
    </p:spTree>
    <p:extLst>
      <p:ext uri="{BB962C8B-B14F-4D97-AF65-F5344CB8AC3E}">
        <p14:creationId xmlns:p14="http://schemas.microsoft.com/office/powerpoint/2010/main" val="3272331475"/>
      </p:ext>
    </p:extLst>
  </p:cSld>
  <p:clrMapOvr>
    <a:masterClrMapping/>
  </p:clrMapOvr>
  <mc:AlternateContent xmlns:mc="http://schemas.openxmlformats.org/markup-compatibility/2006" xmlns:p14="http://schemas.microsoft.com/office/powerpoint/2010/main">
    <mc:Choice Requires="p14">
      <p:transition spd="slow" p14:dur="2000" advTm="31638"/>
    </mc:Choice>
    <mc:Fallback xmlns="">
      <p:transition spd="slow" advTm="31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FA9D018-5E9E-204D-6700-1D0466B1E12D}"/>
              </a:ext>
            </a:extLst>
          </p:cNvPr>
          <p:cNvSpPr>
            <a:spLocks noGrp="1"/>
          </p:cNvSpPr>
          <p:nvPr>
            <p:ph type="body" sz="quarter" idx="13"/>
          </p:nvPr>
        </p:nvSpPr>
        <p:spPr/>
        <p:txBody>
          <a:bodyPr>
            <a:normAutofit fontScale="70000" lnSpcReduction="20000"/>
          </a:bodyPr>
          <a:lstStyle/>
          <a:p>
            <a:r>
              <a:rPr lang="da-DK" dirty="0"/>
              <a:t>Individuelle indsatser uden for gruppen</a:t>
            </a:r>
          </a:p>
          <a:p>
            <a:r>
              <a:rPr lang="da-DK" dirty="0"/>
              <a:t>Tiltag der er særligt tilrettelagt for det enkelte barn.</a:t>
            </a:r>
          </a:p>
        </p:txBody>
      </p:sp>
      <p:sp>
        <p:nvSpPr>
          <p:cNvPr id="3" name="Pladsholder til tekst 2">
            <a:extLst>
              <a:ext uri="{FF2B5EF4-FFF2-40B4-BE49-F238E27FC236}">
                <a16:creationId xmlns:a16="http://schemas.microsoft.com/office/drawing/2014/main" id="{49A7A6E8-4686-649F-B45A-5B4894073DB6}"/>
              </a:ext>
            </a:extLst>
          </p:cNvPr>
          <p:cNvSpPr>
            <a:spLocks noGrp="1"/>
          </p:cNvSpPr>
          <p:nvPr>
            <p:ph type="body" sz="quarter" idx="14"/>
          </p:nvPr>
        </p:nvSpPr>
        <p:spPr/>
        <p:txBody>
          <a:bodyPr>
            <a:normAutofit fontScale="70000" lnSpcReduction="20000"/>
          </a:bodyPr>
          <a:lstStyle/>
          <a:p>
            <a:r>
              <a:rPr lang="da-DK" dirty="0"/>
              <a:t>Individuelle indsatser i gruppen</a:t>
            </a:r>
          </a:p>
          <a:p>
            <a:r>
              <a:rPr lang="da-DK" dirty="0"/>
              <a:t>Tiltag med individuel støtte, der understøtter deltagelse i fællesskabet.</a:t>
            </a:r>
          </a:p>
        </p:txBody>
      </p:sp>
      <p:sp>
        <p:nvSpPr>
          <p:cNvPr id="4" name="Pladsholder til tekst 3">
            <a:extLst>
              <a:ext uri="{FF2B5EF4-FFF2-40B4-BE49-F238E27FC236}">
                <a16:creationId xmlns:a16="http://schemas.microsoft.com/office/drawing/2014/main" id="{7A343AF4-439D-09FC-4B6D-7253719BAB7A}"/>
              </a:ext>
            </a:extLst>
          </p:cNvPr>
          <p:cNvSpPr>
            <a:spLocks noGrp="1"/>
          </p:cNvSpPr>
          <p:nvPr>
            <p:ph type="body" sz="quarter" idx="15"/>
          </p:nvPr>
        </p:nvSpPr>
        <p:spPr/>
        <p:txBody>
          <a:bodyPr>
            <a:normAutofit fontScale="70000" lnSpcReduction="20000"/>
          </a:bodyPr>
          <a:lstStyle/>
          <a:p>
            <a:r>
              <a:rPr lang="da-DK" dirty="0"/>
              <a:t>Indsatser </a:t>
            </a:r>
            <a:r>
              <a:rPr lang="da-DK"/>
              <a:t>i gruppen</a:t>
            </a:r>
            <a:endParaRPr lang="da-DK" dirty="0"/>
          </a:p>
          <a:p>
            <a:r>
              <a:rPr lang="da-DK" dirty="0"/>
              <a:t>Tiltag med en gruppe af børn, som alle børn kan have gavn af. </a:t>
            </a:r>
          </a:p>
        </p:txBody>
      </p:sp>
      <p:sp>
        <p:nvSpPr>
          <p:cNvPr id="5" name="Titel 4">
            <a:extLst>
              <a:ext uri="{FF2B5EF4-FFF2-40B4-BE49-F238E27FC236}">
                <a16:creationId xmlns:a16="http://schemas.microsoft.com/office/drawing/2014/main" id="{C6582CD1-2EF0-A903-C987-B47EE5E9E448}"/>
              </a:ext>
            </a:extLst>
          </p:cNvPr>
          <p:cNvSpPr>
            <a:spLocks noGrp="1"/>
          </p:cNvSpPr>
          <p:nvPr>
            <p:ph type="ctrTitle"/>
          </p:nvPr>
        </p:nvSpPr>
        <p:spPr>
          <a:xfrm>
            <a:off x="442913" y="1303405"/>
            <a:ext cx="2743200" cy="458283"/>
          </a:xfrm>
        </p:spPr>
        <p:txBody>
          <a:bodyPr/>
          <a:lstStyle/>
          <a:p>
            <a:r>
              <a:rPr lang="da-DK" dirty="0"/>
              <a:t>Tre trins modellen</a:t>
            </a:r>
          </a:p>
        </p:txBody>
      </p:sp>
      <p:sp>
        <p:nvSpPr>
          <p:cNvPr id="6" name="Undertitel 5">
            <a:extLst>
              <a:ext uri="{FF2B5EF4-FFF2-40B4-BE49-F238E27FC236}">
                <a16:creationId xmlns:a16="http://schemas.microsoft.com/office/drawing/2014/main" id="{25C139FB-D0DD-D80F-EB59-28971F759AA9}"/>
              </a:ext>
            </a:extLst>
          </p:cNvPr>
          <p:cNvSpPr>
            <a:spLocks noGrp="1"/>
          </p:cNvSpPr>
          <p:nvPr>
            <p:ph type="subTitle" idx="1"/>
          </p:nvPr>
        </p:nvSpPr>
        <p:spPr>
          <a:xfrm>
            <a:off x="442913" y="1753299"/>
            <a:ext cx="2743200" cy="4790113"/>
          </a:xfrm>
        </p:spPr>
        <p:txBody>
          <a:bodyPr>
            <a:normAutofit fontScale="25000" lnSpcReduction="20000"/>
          </a:bodyPr>
          <a:lstStyle/>
          <a:p>
            <a:r>
              <a:rPr lang="da-DK" sz="5200" b="1" dirty="0"/>
              <a:t>Trin 1: </a:t>
            </a:r>
          </a:p>
          <a:p>
            <a:r>
              <a:rPr lang="da-DK" sz="5200" dirty="0"/>
              <a:t>Indsatser er målrettet gruppeniveau. En gruppe kan være hele institutionen, en stue eller en mindre defineret gruppe.</a:t>
            </a:r>
          </a:p>
          <a:p>
            <a:r>
              <a:rPr lang="da-DK" sz="5200" dirty="0"/>
              <a:t>Indsatsen har fokus på gruppen og skal sikre alle børns deltagelse i fællesskabet.</a:t>
            </a:r>
          </a:p>
          <a:p>
            <a:r>
              <a:rPr lang="da-DK" sz="5200" b="1" dirty="0"/>
              <a:t>Trin 2: </a:t>
            </a:r>
          </a:p>
          <a:p>
            <a:r>
              <a:rPr lang="da-DK" sz="5200" dirty="0"/>
              <a:t>Indsatser er målrettet individets behov i gruppen. Gruppen kan igen variere i størrelse og sammensætning.</a:t>
            </a:r>
          </a:p>
          <a:p>
            <a:r>
              <a:rPr lang="da-DK" sz="5200" dirty="0"/>
              <a:t>Indsatsen har fokus på at understøtte det enkeltes barns udvikling og deltagelses muligheder i fællesskabet.</a:t>
            </a:r>
          </a:p>
          <a:p>
            <a:r>
              <a:rPr lang="da-DK" sz="5200" b="1" dirty="0"/>
              <a:t>Trin 3: </a:t>
            </a:r>
          </a:p>
          <a:p>
            <a:r>
              <a:rPr lang="da-DK" sz="5200" dirty="0"/>
              <a:t>Indsatser er målrettet individets behov. Indsatsen foregår uden for fællesskabet.</a:t>
            </a:r>
          </a:p>
          <a:p>
            <a:r>
              <a:rPr lang="da-DK" sz="5200" dirty="0"/>
              <a:t>Indsatsen har fokus på at understøtte det enkeltes barns udvikling, trivsel og læring.</a:t>
            </a:r>
          </a:p>
          <a:p>
            <a:r>
              <a:rPr lang="da-DK" sz="5200" dirty="0"/>
              <a:t>Det kan være med inddragelse af andre faggrupper. Fx PPR, logopæd, ergo- og fysioterapeuter.</a:t>
            </a:r>
          </a:p>
          <a:p>
            <a:endParaRPr lang="da-DK" dirty="0"/>
          </a:p>
        </p:txBody>
      </p:sp>
    </p:spTree>
    <p:extLst>
      <p:ext uri="{BB962C8B-B14F-4D97-AF65-F5344CB8AC3E}">
        <p14:creationId xmlns:p14="http://schemas.microsoft.com/office/powerpoint/2010/main" val="1134031072"/>
      </p:ext>
    </p:extLst>
  </p:cSld>
  <p:clrMapOvr>
    <a:masterClrMapping/>
  </p:clrMapOvr>
  <mc:AlternateContent xmlns:mc="http://schemas.openxmlformats.org/markup-compatibility/2006" xmlns:p14="http://schemas.microsoft.com/office/powerpoint/2010/main">
    <mc:Choice Requires="p14">
      <p:transition spd="slow" p14:dur="2000" advTm="243955"/>
    </mc:Choice>
    <mc:Fallback xmlns="">
      <p:transition spd="slow" advTm="24395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89A53BB2-B199-CB9F-318C-2471CF6A2F19}"/>
              </a:ext>
            </a:extLst>
          </p:cNvPr>
          <p:cNvSpPr>
            <a:spLocks noGrp="1"/>
          </p:cNvSpPr>
          <p:nvPr>
            <p:ph type="title"/>
          </p:nvPr>
        </p:nvSpPr>
        <p:spPr>
          <a:xfrm>
            <a:off x="838199" y="1554992"/>
            <a:ext cx="10293627" cy="426208"/>
          </a:xfrm>
        </p:spPr>
        <p:txBody>
          <a:bodyPr/>
          <a:lstStyle/>
          <a:p>
            <a:r>
              <a:rPr lang="da-DK" dirty="0"/>
              <a:t>Arbejdet videre frem og fastholdelse</a:t>
            </a:r>
          </a:p>
        </p:txBody>
      </p:sp>
      <p:sp>
        <p:nvSpPr>
          <p:cNvPr id="8" name="Pladsholder til indhold 7">
            <a:extLst>
              <a:ext uri="{FF2B5EF4-FFF2-40B4-BE49-F238E27FC236}">
                <a16:creationId xmlns:a16="http://schemas.microsoft.com/office/drawing/2014/main" id="{8E42124B-FDD5-1F8E-525B-C9D9EDA4CA4A}"/>
              </a:ext>
            </a:extLst>
          </p:cNvPr>
          <p:cNvSpPr>
            <a:spLocks noGrp="1"/>
          </p:cNvSpPr>
          <p:nvPr>
            <p:ph sz="half" idx="1"/>
          </p:nvPr>
        </p:nvSpPr>
        <p:spPr>
          <a:xfrm>
            <a:off x="838199" y="2094531"/>
            <a:ext cx="4827104" cy="3244920"/>
          </a:xfrm>
        </p:spPr>
        <p:txBody>
          <a:bodyPr/>
          <a:lstStyle/>
          <a:p>
            <a:r>
              <a:rPr lang="da-DK" dirty="0"/>
              <a:t>Synliggøre værdier i Nest</a:t>
            </a:r>
          </a:p>
          <a:p>
            <a:pPr lvl="1"/>
            <a:r>
              <a:rPr lang="da-DK" dirty="0"/>
              <a:t>I det pædagogiske grundlag</a:t>
            </a:r>
          </a:p>
          <a:p>
            <a:pPr lvl="1"/>
            <a:r>
              <a:rPr lang="da-DK" dirty="0"/>
              <a:t>I de pædagogiske refleksioner</a:t>
            </a:r>
          </a:p>
          <a:p>
            <a:pPr lvl="1"/>
            <a:r>
              <a:rPr lang="da-DK" dirty="0"/>
              <a:t>I det pædagogiske læringsmiljø</a:t>
            </a:r>
          </a:p>
          <a:p>
            <a:pPr lvl="1"/>
            <a:r>
              <a:rPr lang="da-DK" dirty="0"/>
              <a:t>Overfor samarbejdspartner</a:t>
            </a:r>
          </a:p>
          <a:p>
            <a:pPr lvl="1"/>
            <a:r>
              <a:rPr lang="da-DK" dirty="0"/>
              <a:t>Overfor forældre</a:t>
            </a:r>
          </a:p>
          <a:p>
            <a:pPr lvl="1"/>
            <a:endParaRPr lang="da-DK" dirty="0"/>
          </a:p>
        </p:txBody>
      </p:sp>
      <p:sp>
        <p:nvSpPr>
          <p:cNvPr id="9" name="Pladsholder til indhold 8">
            <a:extLst>
              <a:ext uri="{FF2B5EF4-FFF2-40B4-BE49-F238E27FC236}">
                <a16:creationId xmlns:a16="http://schemas.microsoft.com/office/drawing/2014/main" id="{1DB351E0-CDF5-0323-3501-B6663B436407}"/>
              </a:ext>
            </a:extLst>
          </p:cNvPr>
          <p:cNvSpPr>
            <a:spLocks noGrp="1"/>
          </p:cNvSpPr>
          <p:nvPr>
            <p:ph sz="half" idx="2"/>
          </p:nvPr>
        </p:nvSpPr>
        <p:spPr>
          <a:xfrm>
            <a:off x="5993295" y="2094531"/>
            <a:ext cx="5138531" cy="3244919"/>
          </a:xfrm>
        </p:spPr>
        <p:txBody>
          <a:bodyPr/>
          <a:lstStyle/>
          <a:p>
            <a:r>
              <a:rPr lang="da-DK" dirty="0"/>
              <a:t>Bruge modeller </a:t>
            </a:r>
          </a:p>
          <a:p>
            <a:pPr lvl="1"/>
            <a:r>
              <a:rPr lang="da-DK" dirty="0"/>
              <a:t>I planlægning og refleksion </a:t>
            </a:r>
          </a:p>
          <a:p>
            <a:pPr lvl="1"/>
            <a:r>
              <a:rPr lang="da-DK" dirty="0"/>
              <a:t>I evaluering på P-møder</a:t>
            </a:r>
          </a:p>
          <a:p>
            <a:pPr lvl="1"/>
            <a:r>
              <a:rPr lang="da-DK" dirty="0"/>
              <a:t>I samarbejde med samarbejdspartner og forældre</a:t>
            </a:r>
          </a:p>
        </p:txBody>
      </p:sp>
      <p:sp>
        <p:nvSpPr>
          <p:cNvPr id="2" name="Tekstfelt 1">
            <a:extLst>
              <a:ext uri="{FF2B5EF4-FFF2-40B4-BE49-F238E27FC236}">
                <a16:creationId xmlns:a16="http://schemas.microsoft.com/office/drawing/2014/main" id="{02248884-401E-90F8-F69C-79610F50771F}"/>
              </a:ext>
            </a:extLst>
          </p:cNvPr>
          <p:cNvSpPr txBox="1"/>
          <p:nvPr/>
        </p:nvSpPr>
        <p:spPr>
          <a:xfrm>
            <a:off x="838200" y="4462287"/>
            <a:ext cx="10515601" cy="1754326"/>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da-DK" dirty="0"/>
              <a:t>Eksempel </a:t>
            </a:r>
          </a:p>
          <a:p>
            <a:r>
              <a:rPr lang="da-DK" dirty="0"/>
              <a:t>I institutionens årshjul er Fundamentet i Nest sat på som punkt i forbindelse med evaluerings af institutionens pædagogiske grundlag.</a:t>
            </a:r>
          </a:p>
          <a:p>
            <a:r>
              <a:rPr lang="da-DK" dirty="0"/>
              <a:t>Modellerne er tilgængelige som redskab til at kvalificere de pædagogiske refleksioner der gøres til stue/gruppemøder, samt P-møder. Institutionen har lavet en mappe hvor materialer er samlet sammen med de øvrige redskaber de bruger. (ICDP, SMTTE) </a:t>
            </a:r>
          </a:p>
        </p:txBody>
      </p:sp>
    </p:spTree>
    <p:extLst>
      <p:ext uri="{BB962C8B-B14F-4D97-AF65-F5344CB8AC3E}">
        <p14:creationId xmlns:p14="http://schemas.microsoft.com/office/powerpoint/2010/main" val="361356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96734A-E001-7AA9-BAE1-71FD7D6CC3F7}"/>
              </a:ext>
            </a:extLst>
          </p:cNvPr>
          <p:cNvSpPr>
            <a:spLocks noGrp="1"/>
          </p:cNvSpPr>
          <p:nvPr>
            <p:ph type="title"/>
          </p:nvPr>
        </p:nvSpPr>
        <p:spPr/>
        <p:txBody>
          <a:bodyPr/>
          <a:lstStyle/>
          <a:p>
            <a:r>
              <a:rPr lang="da-DK" dirty="0">
                <a:solidFill>
                  <a:schemeClr val="accent2"/>
                </a:solidFill>
              </a:rPr>
              <a:t>Indhold</a:t>
            </a:r>
          </a:p>
        </p:txBody>
      </p:sp>
      <p:sp>
        <p:nvSpPr>
          <p:cNvPr id="3" name="Undertitel 2">
            <a:extLst>
              <a:ext uri="{FF2B5EF4-FFF2-40B4-BE49-F238E27FC236}">
                <a16:creationId xmlns:a16="http://schemas.microsoft.com/office/drawing/2014/main" id="{A4F855C1-DA9B-7822-5D29-9FFC809B8885}"/>
              </a:ext>
            </a:extLst>
          </p:cNvPr>
          <p:cNvSpPr>
            <a:spLocks noGrp="1"/>
          </p:cNvSpPr>
          <p:nvPr>
            <p:ph idx="1"/>
          </p:nvPr>
        </p:nvSpPr>
        <p:spPr>
          <a:xfrm>
            <a:off x="719998" y="2199676"/>
            <a:ext cx="4844462" cy="5069804"/>
          </a:xfrm>
        </p:spPr>
        <p:txBody>
          <a:bodyPr>
            <a:normAutofit/>
          </a:bodyPr>
          <a:lstStyle/>
          <a:p>
            <a:r>
              <a:rPr lang="da-DK" sz="2400" b="1" dirty="0">
                <a:solidFill>
                  <a:schemeClr val="accent2"/>
                </a:solidFill>
              </a:rPr>
              <a:t>Hvad er Nest i dagtilbud</a:t>
            </a:r>
          </a:p>
          <a:p>
            <a:r>
              <a:rPr lang="da-DK" sz="2400" b="1" dirty="0">
                <a:solidFill>
                  <a:schemeClr val="accent2"/>
                </a:solidFill>
              </a:rPr>
              <a:t>Sammenhæng med den styrkede pædagogiske læreplan</a:t>
            </a:r>
          </a:p>
          <a:p>
            <a:r>
              <a:rPr lang="da-DK" sz="2400" b="1" dirty="0">
                <a:solidFill>
                  <a:schemeClr val="accent5"/>
                </a:solidFill>
              </a:rPr>
              <a:t>Fundamentet</a:t>
            </a:r>
          </a:p>
          <a:p>
            <a:r>
              <a:rPr lang="da-DK" sz="2400" b="1" dirty="0">
                <a:solidFill>
                  <a:schemeClr val="accent5"/>
                </a:solidFill>
              </a:rPr>
              <a:t>Arbejde med fundamentet</a:t>
            </a:r>
          </a:p>
          <a:p>
            <a:r>
              <a:rPr lang="da-DK" sz="2400" b="1" dirty="0">
                <a:solidFill>
                  <a:schemeClr val="accent2"/>
                </a:solidFill>
              </a:rPr>
              <a:t>Fastholde Nest i dagtilbud</a:t>
            </a:r>
          </a:p>
        </p:txBody>
      </p:sp>
      <p:pic>
        <p:nvPicPr>
          <p:cNvPr id="6" name="Pladsholder til billede 5">
            <a:extLst>
              <a:ext uri="{FF2B5EF4-FFF2-40B4-BE49-F238E27FC236}">
                <a16:creationId xmlns:a16="http://schemas.microsoft.com/office/drawing/2014/main" id="{5677D888-59AA-1E4A-106C-9702B8C8E317}"/>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srcRect l="14230" r="27103" b="-2"/>
          <a:stretch/>
        </p:blipFill>
        <p:spPr>
          <a:xfrm>
            <a:off x="5765181" y="0"/>
            <a:ext cx="6047592" cy="6858000"/>
          </a:xfrm>
        </p:spPr>
      </p:pic>
    </p:spTree>
    <p:custDataLst>
      <p:tags r:id="rId1"/>
    </p:custDataLst>
    <p:extLst>
      <p:ext uri="{BB962C8B-B14F-4D97-AF65-F5344CB8AC3E}">
        <p14:creationId xmlns:p14="http://schemas.microsoft.com/office/powerpoint/2010/main" val="3247422208"/>
      </p:ext>
    </p:extLst>
  </p:cSld>
  <p:clrMapOvr>
    <a:masterClrMapping/>
  </p:clrMapOvr>
  <mc:AlternateContent xmlns:mc="http://schemas.openxmlformats.org/markup-compatibility/2006" xmlns:p14="http://schemas.microsoft.com/office/powerpoint/2010/main">
    <mc:Choice Requires="p14">
      <p:transition spd="slow" p14:dur="2000" advTm="43511"/>
    </mc:Choice>
    <mc:Fallback xmlns="">
      <p:transition spd="slow" advTm="435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003A8-A4AD-419F-FD00-2FC62D45AD1B}"/>
              </a:ext>
            </a:extLst>
          </p:cNvPr>
          <p:cNvSpPr>
            <a:spLocks noGrp="1"/>
          </p:cNvSpPr>
          <p:nvPr>
            <p:ph type="title"/>
          </p:nvPr>
        </p:nvSpPr>
        <p:spPr/>
        <p:txBody>
          <a:bodyPr>
            <a:normAutofit/>
          </a:bodyPr>
          <a:lstStyle/>
          <a:p>
            <a:r>
              <a:rPr lang="da-DK" dirty="0"/>
              <a:t>Hvad er Nest i dagtilbud</a:t>
            </a:r>
          </a:p>
        </p:txBody>
      </p:sp>
      <p:sp>
        <p:nvSpPr>
          <p:cNvPr id="3" name="Undertitel 2">
            <a:extLst>
              <a:ext uri="{FF2B5EF4-FFF2-40B4-BE49-F238E27FC236}">
                <a16:creationId xmlns:a16="http://schemas.microsoft.com/office/drawing/2014/main" id="{3D0482E1-F219-9837-2BA0-132BA6955C0F}"/>
              </a:ext>
            </a:extLst>
          </p:cNvPr>
          <p:cNvSpPr>
            <a:spLocks noGrp="1"/>
          </p:cNvSpPr>
          <p:nvPr>
            <p:ph idx="1"/>
          </p:nvPr>
        </p:nvSpPr>
        <p:spPr/>
        <p:txBody>
          <a:bodyPr>
            <a:normAutofit fontScale="85000" lnSpcReduction="20000"/>
          </a:bodyPr>
          <a:lstStyle/>
          <a:p>
            <a:r>
              <a:rPr kumimoji="0" lang="da-DK" sz="2000" b="0" i="0" u="none" strike="noStrike" cap="none" spc="0" normalizeH="0" baseline="0" noProof="0" dirty="0">
                <a:ln>
                  <a:noFill/>
                </a:ln>
                <a:effectLst/>
                <a:uLnTx/>
                <a:uFillTx/>
                <a:latin typeface="Arial" panose="020B0604020202020204" pitchFamily="34" charset="0"/>
                <a:cs typeface="Arial" panose="020B0604020202020204" pitchFamily="34" charset="0"/>
              </a:rPr>
              <a:t>Nest i dagtilbud er inspireret af Nest i New York og Nest møder Dagtilbud i Århus. Nest i dagtilbud er justeret til Aalborg Kommunes Børne syn og vision fra Børne og unge området.</a:t>
            </a:r>
            <a:endParaRPr lang="da-DK" dirty="0"/>
          </a:p>
          <a:p>
            <a:r>
              <a:rPr lang="da-DK" dirty="0"/>
              <a:t>Nest i dagtilbud er en pædagogisk tænkning, der anvendes i hele institutionen. Den understøtter det professionelle læringsfællesskab og er med til at styrke det pædagogiske personales professionalisme i forhold til at etablere nærvær, omsorg, tryghed, og anerkendende relationer .</a:t>
            </a:r>
          </a:p>
          <a:p>
            <a:r>
              <a:rPr lang="da-DK" dirty="0"/>
              <a:t>Nest er en forbyggende tilgang der har fokus på at etablere læringsmiljøer som sikre deltagelse muligheder for alle børn. </a:t>
            </a:r>
          </a:p>
          <a:p>
            <a:r>
              <a:rPr lang="da-DK" dirty="0"/>
              <a:t>Nest giver bud på metoder og tilgange som i sammenhæng kan være med til at sikre trivsel, udvikling og læring, samt medbestemmelse for alle børn.</a:t>
            </a:r>
          </a:p>
        </p:txBody>
      </p:sp>
      <p:pic>
        <p:nvPicPr>
          <p:cNvPr id="6" name="Pladsholder til billede 5">
            <a:extLst>
              <a:ext uri="{FF2B5EF4-FFF2-40B4-BE49-F238E27FC236}">
                <a16:creationId xmlns:a16="http://schemas.microsoft.com/office/drawing/2014/main" id="{921FEA9B-97E0-C338-C627-E6570D9719A2}"/>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srcRect t="-1382" b="-956"/>
          <a:stretch/>
        </p:blipFill>
        <p:spPr>
          <a:xfrm>
            <a:off x="6513763" y="285580"/>
            <a:ext cx="4958239" cy="6286839"/>
          </a:xfrm>
        </p:spPr>
      </p:pic>
    </p:spTree>
    <p:extLst>
      <p:ext uri="{BB962C8B-B14F-4D97-AF65-F5344CB8AC3E}">
        <p14:creationId xmlns:p14="http://schemas.microsoft.com/office/powerpoint/2010/main" val="2521144455"/>
      </p:ext>
    </p:extLst>
  </p:cSld>
  <p:clrMapOvr>
    <a:masterClrMapping/>
  </p:clrMapOvr>
  <mc:AlternateContent xmlns:mc="http://schemas.openxmlformats.org/markup-compatibility/2006" xmlns:p14="http://schemas.microsoft.com/office/powerpoint/2010/main">
    <mc:Choice Requires="p14">
      <p:transition spd="slow" p14:dur="2000" advTm="70655"/>
    </mc:Choice>
    <mc:Fallback xmlns="">
      <p:transition spd="slow" advTm="7065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99D28-4FC7-F292-BE2A-9EB41DC6D61B}"/>
              </a:ext>
            </a:extLst>
          </p:cNvPr>
          <p:cNvSpPr>
            <a:spLocks noGrp="1"/>
          </p:cNvSpPr>
          <p:nvPr>
            <p:ph type="title"/>
          </p:nvPr>
        </p:nvSpPr>
        <p:spPr>
          <a:xfrm>
            <a:off x="1472379" y="349311"/>
            <a:ext cx="10293627" cy="966718"/>
          </a:xfrm>
        </p:spPr>
        <p:txBody>
          <a:bodyPr vert="horz" lIns="91440" tIns="45720" rIns="91440" bIns="45720" rtlCol="0" anchor="b">
            <a:normAutofit/>
          </a:bodyPr>
          <a:lstStyle/>
          <a:p>
            <a:pPr marL="0" marR="0" lvl="0" indent="0" fontAlgn="auto">
              <a:spcAft>
                <a:spcPts val="600"/>
              </a:spcAft>
              <a:buClrTx/>
              <a:buSzTx/>
              <a:tabLst/>
              <a:defRPr/>
            </a:pPr>
            <a:r>
              <a:rPr kumimoji="0" lang="da-DK"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Nest i dagtilbud – Aalborg Kommune</a:t>
            </a:r>
          </a:p>
        </p:txBody>
      </p:sp>
      <p:sp>
        <p:nvSpPr>
          <p:cNvPr id="17" name="Tekstfelt 16">
            <a:extLst>
              <a:ext uri="{FF2B5EF4-FFF2-40B4-BE49-F238E27FC236}">
                <a16:creationId xmlns:a16="http://schemas.microsoft.com/office/drawing/2014/main" id="{BA3E3005-F14B-4C76-A5B2-B008AB7BF418}"/>
              </a:ext>
            </a:extLst>
          </p:cNvPr>
          <p:cNvSpPr txBox="1"/>
          <p:nvPr/>
        </p:nvSpPr>
        <p:spPr>
          <a:xfrm>
            <a:off x="838200" y="2932043"/>
            <a:ext cx="4827104" cy="3244920"/>
          </a:xfrm>
          <a:prstGeom prst="rect">
            <a:avLst/>
          </a:prstGeom>
        </p:spPr>
        <p:txBody>
          <a:bodyPr vert="horz" lIns="91440" tIns="45720" rIns="91440" bIns="45720" rtlCol="0">
            <a:normAutofit lnSpcReduction="10000"/>
          </a:bodyPr>
          <a:lstStyle/>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endParaRPr>
          </a:p>
          <a:p>
            <a:pPr marL="57150" marR="0" lvl="0" fontAlgn="auto">
              <a:lnSpc>
                <a:spcPct val="90000"/>
              </a:lnSpc>
              <a:spcBef>
                <a:spcPts val="0"/>
              </a:spcBef>
              <a:spcAft>
                <a:spcPts val="600"/>
              </a:spcAft>
              <a:buClrTx/>
              <a:buSzTx/>
              <a:tabLst/>
              <a:defRPr/>
            </a:pPr>
            <a:r>
              <a:rPr lang="da-DK" sz="1600" dirty="0">
                <a:solidFill>
                  <a:srgbClr val="141969"/>
                </a:solidFill>
                <a:latin typeface="Arial" panose="020B0604020202020204" pitchFamily="34" charset="0"/>
                <a:cs typeface="Arial" panose="020B0604020202020204" pitchFamily="34" charset="0"/>
              </a:rPr>
              <a:t>Målene for Nest i dagtilbud er:</a:t>
            </a:r>
            <a:endPar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Højkvalitets dagtilbud, der kan gøre en forskel for alle børn – og særligt børn i udsatte positioner</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Nest som en ramme for fællesskabende pædagogik, der kan inkludere alle børn, med </a:t>
            </a:r>
            <a:r>
              <a:rPr lang="da-DK" sz="1600" dirty="0">
                <a:solidFill>
                  <a:srgbClr val="141969"/>
                </a:solidFill>
                <a:latin typeface="Arial" panose="020B0604020202020204" pitchFamily="34" charset="0"/>
                <a:cs typeface="Arial" panose="020B0604020202020204" pitchFamily="34" charset="0"/>
              </a:rPr>
              <a:t>de forskellige forudsætninger de kommer med</a:t>
            </a:r>
          </a:p>
          <a:p>
            <a:pPr marL="57150" marR="0" lvl="0" indent="-228600" fontAlgn="auto">
              <a:lnSpc>
                <a:spcPct val="90000"/>
              </a:lnSpc>
              <a:spcBef>
                <a:spcPts val="0"/>
              </a:spcBef>
              <a:spcAft>
                <a:spcPts val="600"/>
              </a:spcAft>
              <a:buClrTx/>
              <a:buSzTx/>
              <a:buFont typeface="Arial" panose="020B0604020202020204" pitchFamily="34" charset="0"/>
              <a:buChar char="•"/>
              <a:tabLst/>
              <a:defRPr/>
            </a:pPr>
            <a:endParaRPr lang="da-DK" sz="1600" dirty="0">
              <a:solidFill>
                <a:srgbClr val="141969"/>
              </a:solidFill>
              <a:latin typeface="Arial" panose="020B0604020202020204" pitchFamily="34" charset="0"/>
              <a:cs typeface="Arial" panose="020B0604020202020204" pitchFamily="34" charset="0"/>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rPr>
              <a:t>Kompetenceudvikling institutioner med ressourcepladser</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da-DK" sz="1600" b="0" i="0" u="none" strike="noStrike" cap="none" spc="0" normalizeH="0" baseline="0" noProof="0" dirty="0">
              <a:ln>
                <a:noFill/>
              </a:ln>
              <a:solidFill>
                <a:srgbClr val="141969"/>
              </a:solidFill>
              <a:effectLst/>
              <a:uLnTx/>
              <a:uFillTx/>
              <a:latin typeface="Arial" panose="020B0604020202020204" pitchFamily="34" charset="0"/>
              <a:cs typeface="Arial" panose="020B0604020202020204" pitchFamily="34" charset="0"/>
            </a:endParaRPr>
          </a:p>
        </p:txBody>
      </p:sp>
      <p:pic>
        <p:nvPicPr>
          <p:cNvPr id="6" name="Billede 5" descr="Tre dartpile på bullseye">
            <a:extLst>
              <a:ext uri="{FF2B5EF4-FFF2-40B4-BE49-F238E27FC236}">
                <a16:creationId xmlns:a16="http://schemas.microsoft.com/office/drawing/2014/main" id="{047BC569-60C2-2CA9-9523-1E4253DA8E61}"/>
              </a:ext>
            </a:extLst>
          </p:cNvPr>
          <p:cNvPicPr>
            <a:picLocks noChangeAspect="1"/>
          </p:cNvPicPr>
          <p:nvPr/>
        </p:nvPicPr>
        <p:blipFill rotWithShape="1">
          <a:blip r:embed="rId3"/>
          <a:srcRect t="3153" r="-3" b="1884"/>
          <a:stretch/>
        </p:blipFill>
        <p:spPr>
          <a:xfrm>
            <a:off x="5993295" y="2932043"/>
            <a:ext cx="5138531" cy="3244919"/>
          </a:xfrm>
          <a:prstGeom prst="rect">
            <a:avLst/>
          </a:prstGeom>
          <a:noFill/>
        </p:spPr>
      </p:pic>
    </p:spTree>
    <p:extLst>
      <p:ext uri="{BB962C8B-B14F-4D97-AF65-F5344CB8AC3E}">
        <p14:creationId xmlns:p14="http://schemas.microsoft.com/office/powerpoint/2010/main" val="82326037"/>
      </p:ext>
    </p:extLst>
  </p:cSld>
  <p:clrMapOvr>
    <a:masterClrMapping/>
  </p:clrMapOvr>
  <mc:AlternateContent xmlns:mc="http://schemas.openxmlformats.org/markup-compatibility/2006" xmlns:p14="http://schemas.microsoft.com/office/powerpoint/2010/main">
    <mc:Choice Requires="p14">
      <p:transition spd="slow" p14:dur="2000" advTm="46839"/>
    </mc:Choice>
    <mc:Fallback xmlns="">
      <p:transition spd="slow" advTm="46839"/>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1D542EC6-C50B-4FF8-9843-4E7958734651}"/>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28" r="17997"/>
          <a:stretch/>
        </p:blipFill>
        <p:spPr>
          <a:xfrm rot="5400000">
            <a:off x="8308397" y="3951593"/>
            <a:ext cx="2269527" cy="2365417"/>
          </a:xfrm>
          <a:prstGeom prst="rect">
            <a:avLst/>
          </a:prstGeom>
        </p:spPr>
      </p:pic>
      <p:sp>
        <p:nvSpPr>
          <p:cNvPr id="18" name="Titel 4">
            <a:extLst>
              <a:ext uri="{FF2B5EF4-FFF2-40B4-BE49-F238E27FC236}">
                <a16:creationId xmlns:a16="http://schemas.microsoft.com/office/drawing/2014/main" id="{58C124BD-DD78-4433-868A-2697557564F4}"/>
              </a:ext>
            </a:extLst>
          </p:cNvPr>
          <p:cNvSpPr>
            <a:spLocks noGrp="1"/>
          </p:cNvSpPr>
          <p:nvPr>
            <p:ph type="title"/>
          </p:nvPr>
        </p:nvSpPr>
        <p:spPr>
          <a:xfrm>
            <a:off x="1492571" y="767933"/>
            <a:ext cx="6055829" cy="471426"/>
          </a:xfrm>
        </p:spPr>
        <p:txBody>
          <a:bodyPr/>
          <a:lstStyle/>
          <a:p>
            <a:r>
              <a:rPr lang="da-DK" sz="3000">
                <a:solidFill>
                  <a:srgbClr val="002060"/>
                </a:solidFill>
                <a:latin typeface="+mj-lt"/>
              </a:rPr>
              <a:t>Nest i dagtilbud</a:t>
            </a:r>
          </a:p>
        </p:txBody>
      </p:sp>
      <p:sp>
        <p:nvSpPr>
          <p:cNvPr id="20" name="Tekstfelt 19">
            <a:extLst>
              <a:ext uri="{FF2B5EF4-FFF2-40B4-BE49-F238E27FC236}">
                <a16:creationId xmlns:a16="http://schemas.microsoft.com/office/drawing/2014/main" id="{BA3E3005-F14B-4C76-A5B2-B008AB7BF418}"/>
              </a:ext>
            </a:extLst>
          </p:cNvPr>
          <p:cNvSpPr txBox="1"/>
          <p:nvPr/>
        </p:nvSpPr>
        <p:spPr>
          <a:xfrm>
            <a:off x="726477" y="1541552"/>
            <a:ext cx="6055829" cy="484748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800" b="0" i="0" u="none" strike="noStrike" kern="1200" cap="none" spc="0" normalizeH="0" baseline="0" noProof="0" dirty="0">
                <a:ln>
                  <a:noFill/>
                </a:ln>
                <a:solidFill>
                  <a:srgbClr val="131868"/>
                </a:solidFill>
                <a:effectLst/>
                <a:uLnTx/>
                <a:uFillTx/>
                <a:latin typeface="Arial" panose="020B0604020202020204"/>
                <a:ea typeface="+mn-ea"/>
                <a:cs typeface="Calibri" panose="020F0502020204030204" pitchFamily="34" charset="0"/>
              </a:rPr>
              <a:t>I Nest i dagtilbud er der fokus på:</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131868"/>
                </a:solidFill>
                <a:effectLst/>
                <a:uLnTx/>
                <a:uFillTx/>
                <a:latin typeface="Arial" panose="020B0604020202020204"/>
                <a:ea typeface="+mn-ea"/>
                <a:cs typeface="Calibri" panose="020F0502020204030204" pitchFamily="34" charset="0"/>
              </a:rPr>
              <a:t>Etablering af et fælles fundament (børn er mere ens end forskellige) (børn gør det bedste de kan) (de voksnes ansvar)</a:t>
            </a:r>
          </a:p>
          <a:p>
            <a:pPr marL="285750" indent="-285750">
              <a:spcAft>
                <a:spcPts val="1200"/>
              </a:spcAft>
              <a:buFont typeface="Arial" panose="020B0604020202020204" pitchFamily="34" charset="0"/>
              <a:buChar char="•"/>
              <a:defRPr/>
            </a:pPr>
            <a:r>
              <a:rPr lang="da-DK" dirty="0">
                <a:solidFill>
                  <a:srgbClr val="131868"/>
                </a:solidFill>
                <a:cs typeface="Calibri" panose="020F0502020204030204" pitchFamily="34" charset="0"/>
              </a:rPr>
              <a:t>Fælles sprog – hvordan taler vi om børn, hvordan taler vi til børn, hvordan taler vi med børn</a:t>
            </a:r>
          </a:p>
          <a:p>
            <a:pPr marL="285750" indent="-285750">
              <a:spcAft>
                <a:spcPts val="1200"/>
              </a:spcAft>
              <a:buFont typeface="Arial" panose="020B0604020202020204" pitchFamily="34" charset="0"/>
              <a:buChar char="•"/>
              <a:defRPr/>
            </a:pPr>
            <a:r>
              <a:rPr lang="da-DK" dirty="0">
                <a:solidFill>
                  <a:srgbClr val="131868"/>
                </a:solidFill>
                <a:cs typeface="Calibri" panose="020F0502020204030204" pitchFamily="34" charset="0"/>
              </a:rPr>
              <a:t>En særlig måde at samarbejde på, med fokus på tydelig rolle og opgavefordeling (</a:t>
            </a:r>
            <a:r>
              <a:rPr lang="da-DK" dirty="0" err="1">
                <a:solidFill>
                  <a:srgbClr val="131868"/>
                </a:solidFill>
                <a:cs typeface="Calibri" panose="020F0502020204030204" pitchFamily="34" charset="0"/>
              </a:rPr>
              <a:t>co-teaching</a:t>
            </a:r>
            <a:r>
              <a:rPr lang="da-DK" dirty="0">
                <a:solidFill>
                  <a:srgbClr val="131868"/>
                </a:solidFill>
                <a:cs typeface="Calibri" panose="020F0502020204030204" pitchFamily="34" charset="0"/>
              </a:rPr>
              <a:t>)</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131868"/>
                </a:solidFill>
                <a:effectLst/>
                <a:uLnTx/>
                <a:uFillTx/>
                <a:latin typeface="Arial" panose="020B0604020202020204"/>
                <a:ea typeface="+mn-ea"/>
                <a:cs typeface="Calibri" panose="020F0502020204030204" pitchFamily="34" charset="0"/>
              </a:rPr>
              <a:t>En fælles pædagogisk tilgang (at arbejde med struktur og forudsigelighed, visuel støttesystemer for alle)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131868"/>
                </a:solidFill>
                <a:effectLst/>
                <a:uLnTx/>
                <a:uFillTx/>
                <a:latin typeface="Arial" panose="020B0604020202020204"/>
                <a:ea typeface="+mn-ea"/>
                <a:cs typeface="Calibri" panose="020F0502020204030204" pitchFamily="34" charset="0"/>
              </a:rPr>
              <a:t>Anvendelse af fælles metoder i hele institutionen – fokus på positiv voksenstøtte, brug af ens visuelle støttesystemer, fokus på børns styrker og interesser, fokus på at give alle børn succesoplevelser i hverdagen, fokus på tryghed, nysgerrighed og glæde</a:t>
            </a:r>
            <a:endParaRPr kumimoji="0" lang="da-DK" sz="1800" b="0" i="0" u="none" strike="noStrike" kern="1200" cap="none" spc="0" normalizeH="0" baseline="0" noProof="0" dirty="0">
              <a:ln>
                <a:noFill/>
              </a:ln>
              <a:solidFill>
                <a:srgbClr val="131868">
                  <a:lumMod val="75000"/>
                </a:srgbClr>
              </a:solidFill>
              <a:effectLst/>
              <a:uLnTx/>
              <a:uFillTx/>
              <a:latin typeface="Arial" panose="020B0604020202020204"/>
              <a:ea typeface="+mn-ea"/>
              <a:cs typeface="+mn-cs"/>
            </a:endParaRPr>
          </a:p>
        </p:txBody>
      </p:sp>
      <p:sp>
        <p:nvSpPr>
          <p:cNvPr id="14" name="Rektangel 13">
            <a:extLst>
              <a:ext uri="{FF2B5EF4-FFF2-40B4-BE49-F238E27FC236}">
                <a16:creationId xmlns:a16="http://schemas.microsoft.com/office/drawing/2014/main" id="{AD90AF13-F0BC-40AE-8DCD-525711C70BE1}"/>
              </a:ext>
            </a:extLst>
          </p:cNvPr>
          <p:cNvSpPr/>
          <p:nvPr/>
        </p:nvSpPr>
        <p:spPr>
          <a:xfrm>
            <a:off x="8260452" y="1626816"/>
            <a:ext cx="2365419" cy="1640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600" b="0" i="1" u="none" strike="noStrike" kern="1200" cap="none" spc="0" normalizeH="0" baseline="0" noProof="0">
                <a:ln>
                  <a:noFill/>
                </a:ln>
                <a:solidFill>
                  <a:schemeClr val="tx1"/>
                </a:solidFill>
                <a:effectLst/>
                <a:uLnTx/>
                <a:uFillTx/>
                <a:latin typeface="Calibri" panose="020F0502020204030204" pitchFamily="34" charset="0"/>
                <a:ea typeface="+mn-ea"/>
                <a:cs typeface="Calibri" panose="020F0502020204030204" pitchFamily="34" charset="0"/>
              </a:rPr>
              <a:t>I Nest stilles der skarpt på, at alle børn har ret til en plads i fællesskabet, med et blik for de forskellige forudsætninger de kommer med. </a:t>
            </a:r>
          </a:p>
        </p:txBody>
      </p:sp>
    </p:spTree>
    <p:extLst>
      <p:ext uri="{BB962C8B-B14F-4D97-AF65-F5344CB8AC3E}">
        <p14:creationId xmlns:p14="http://schemas.microsoft.com/office/powerpoint/2010/main" val="2046001689"/>
      </p:ext>
    </p:extLst>
  </p:cSld>
  <p:clrMapOvr>
    <a:masterClrMapping/>
  </p:clrMapOvr>
  <mc:AlternateContent xmlns:mc="http://schemas.openxmlformats.org/markup-compatibility/2006" xmlns:p14="http://schemas.microsoft.com/office/powerpoint/2010/main">
    <mc:Choice Requires="p14">
      <p:transition spd="slow" p14:dur="2000" advTm="71939"/>
    </mc:Choice>
    <mc:Fallback xmlns="">
      <p:transition spd="slow" advTm="7193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12662-F885-AD3E-ACE2-3655A4272F37}"/>
              </a:ext>
            </a:extLst>
          </p:cNvPr>
          <p:cNvSpPr>
            <a:spLocks noGrp="1"/>
          </p:cNvSpPr>
          <p:nvPr>
            <p:ph type="title"/>
          </p:nvPr>
        </p:nvSpPr>
        <p:spPr/>
        <p:txBody>
          <a:bodyPr/>
          <a:lstStyle/>
          <a:p>
            <a:r>
              <a:rPr lang="da-DK" dirty="0"/>
              <a:t>Nest Modellen</a:t>
            </a:r>
          </a:p>
        </p:txBody>
      </p:sp>
      <p:pic>
        <p:nvPicPr>
          <p:cNvPr id="3" name="Billede 2">
            <a:extLst>
              <a:ext uri="{FF2B5EF4-FFF2-40B4-BE49-F238E27FC236}">
                <a16:creationId xmlns:a16="http://schemas.microsoft.com/office/drawing/2014/main" id="{81CF21BD-508A-D6B7-E44C-9F050B7D21E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899" y="484631"/>
            <a:ext cx="6459717" cy="6459717"/>
          </a:xfrm>
          <a:prstGeom prst="rect">
            <a:avLst/>
          </a:prstGeom>
        </p:spPr>
      </p:pic>
    </p:spTree>
    <p:extLst>
      <p:ext uri="{BB962C8B-B14F-4D97-AF65-F5344CB8AC3E}">
        <p14:creationId xmlns:p14="http://schemas.microsoft.com/office/powerpoint/2010/main" val="13487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C124BD-DD78-4433-868A-2697557564F4}"/>
              </a:ext>
            </a:extLst>
          </p:cNvPr>
          <p:cNvSpPr>
            <a:spLocks noGrp="1"/>
          </p:cNvSpPr>
          <p:nvPr>
            <p:ph type="ctrTitle"/>
          </p:nvPr>
        </p:nvSpPr>
        <p:spPr>
          <a:xfrm>
            <a:off x="442913" y="1840301"/>
            <a:ext cx="3059703" cy="793842"/>
          </a:xfrm>
        </p:spPr>
        <p:txBody>
          <a:bodyPr>
            <a:normAutofit fontScale="90000"/>
          </a:bodyPr>
          <a:lstStyle/>
          <a:p>
            <a:r>
              <a:rPr lang="da-DK" sz="3000" dirty="0">
                <a:latin typeface="+mj-lt"/>
              </a:rPr>
              <a:t>Systemstruktur for dagtilbud</a:t>
            </a:r>
          </a:p>
        </p:txBody>
      </p:sp>
      <p:sp>
        <p:nvSpPr>
          <p:cNvPr id="2" name="Undertitel 1">
            <a:extLst>
              <a:ext uri="{FF2B5EF4-FFF2-40B4-BE49-F238E27FC236}">
                <a16:creationId xmlns:a16="http://schemas.microsoft.com/office/drawing/2014/main" id="{80DDF488-0B8D-695E-3627-1D1B8AD06873}"/>
              </a:ext>
            </a:extLst>
          </p:cNvPr>
          <p:cNvSpPr>
            <a:spLocks noGrp="1"/>
          </p:cNvSpPr>
          <p:nvPr>
            <p:ph type="subTitle" idx="1"/>
          </p:nvPr>
        </p:nvSpPr>
        <p:spPr>
          <a:xfrm>
            <a:off x="442913" y="2634143"/>
            <a:ext cx="2743200" cy="2869035"/>
          </a:xfrm>
        </p:spPr>
        <p:txBody>
          <a:bodyPr>
            <a:normAutofit fontScale="92500" lnSpcReduction="10000"/>
          </a:bodyPr>
          <a:lstStyle/>
          <a:p>
            <a:pPr>
              <a:defRPr/>
            </a:pPr>
            <a:r>
              <a:rPr lang="da-DK" dirty="0">
                <a:cs typeface="Calibri" panose="020F0502020204030204" pitchFamily="34" charset="0"/>
              </a:rPr>
              <a:t>Systemstrukturen er rammen i og omkring institutionen. </a:t>
            </a:r>
          </a:p>
          <a:p>
            <a:pPr>
              <a:defRPr/>
            </a:pPr>
            <a:r>
              <a:rPr lang="da-DK" dirty="0">
                <a:cs typeface="Calibri" panose="020F0502020204030204" pitchFamily="34" charset="0"/>
              </a:rPr>
              <a:t>Noget er fastsat uden for institutionen fx. Dagtilbudsloven, Den styrkede pædagogiske læreplan, lokal politik, normeringer.</a:t>
            </a:r>
          </a:p>
          <a:p>
            <a:pPr>
              <a:defRPr/>
            </a:pPr>
            <a:r>
              <a:rPr lang="da-DK" dirty="0">
                <a:cs typeface="Calibri" panose="020F0502020204030204" pitchFamily="34" charset="0"/>
              </a:rPr>
              <a:t>Noget er rammesat af institutionen som de fysiske rammer, den lokale pædagogiske læreplan og institutionens organisering </a:t>
            </a:r>
          </a:p>
          <a:p>
            <a:endParaRPr lang="da-DK" dirty="0"/>
          </a:p>
        </p:txBody>
      </p:sp>
    </p:spTree>
    <p:extLst>
      <p:ext uri="{BB962C8B-B14F-4D97-AF65-F5344CB8AC3E}">
        <p14:creationId xmlns:p14="http://schemas.microsoft.com/office/powerpoint/2010/main" val="2460818897"/>
      </p:ext>
    </p:extLst>
  </p:cSld>
  <p:clrMapOvr>
    <a:masterClrMapping/>
  </p:clrMapOvr>
  <mc:AlternateContent xmlns:mc="http://schemas.openxmlformats.org/markup-compatibility/2006" xmlns:p14="http://schemas.microsoft.com/office/powerpoint/2010/main">
    <mc:Choice Requires="p14">
      <p:transition spd="slow" p14:dur="2000" advTm="114138"/>
    </mc:Choice>
    <mc:Fallback xmlns="">
      <p:transition spd="slow" advTm="11413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E74848-28C1-A32A-F314-C378369B0DEA}"/>
              </a:ext>
            </a:extLst>
          </p:cNvPr>
          <p:cNvSpPr>
            <a:spLocks noGrp="1"/>
          </p:cNvSpPr>
          <p:nvPr>
            <p:ph type="title"/>
          </p:nvPr>
        </p:nvSpPr>
        <p:spPr>
          <a:xfrm>
            <a:off x="1341119" y="834902"/>
            <a:ext cx="10043162" cy="410968"/>
          </a:xfrm>
        </p:spPr>
        <p:txBody>
          <a:bodyPr anchor="b">
            <a:normAutofit/>
          </a:bodyPr>
          <a:lstStyle/>
          <a:p>
            <a:r>
              <a:rPr lang="da-DK" sz="2000" dirty="0"/>
              <a:t>Barnesyn og Inklusion i dagtilbudsloven og Den styrkede pædagogiske læreplan</a:t>
            </a:r>
          </a:p>
        </p:txBody>
      </p:sp>
      <p:sp>
        <p:nvSpPr>
          <p:cNvPr id="5" name="Pladsholder til indhold 4">
            <a:extLst>
              <a:ext uri="{FF2B5EF4-FFF2-40B4-BE49-F238E27FC236}">
                <a16:creationId xmlns:a16="http://schemas.microsoft.com/office/drawing/2014/main" id="{5AD7BAB5-D713-CAF4-94B5-FA056C1AA532}"/>
              </a:ext>
            </a:extLst>
          </p:cNvPr>
          <p:cNvSpPr>
            <a:spLocks noGrp="1"/>
          </p:cNvSpPr>
          <p:nvPr>
            <p:ph sz="half" idx="1"/>
          </p:nvPr>
        </p:nvSpPr>
        <p:spPr>
          <a:xfrm>
            <a:off x="838200" y="1508760"/>
            <a:ext cx="5864808" cy="5189220"/>
          </a:xfrm>
        </p:spPr>
        <p:txBody>
          <a:bodyPr>
            <a:normAutofit fontScale="92500" lnSpcReduction="20000"/>
          </a:bodyPr>
          <a:lstStyle/>
          <a:p>
            <a:r>
              <a:rPr lang="da-DK" sz="1900" dirty="0"/>
              <a:t>Barnet har værdi i sig selv</a:t>
            </a:r>
          </a:p>
          <a:p>
            <a:r>
              <a:rPr lang="da-DK" sz="1900" dirty="0"/>
              <a:t>Alle børn skal udfordres og opleve mestring i leg og aktiviteter</a:t>
            </a:r>
          </a:p>
          <a:p>
            <a:r>
              <a:rPr lang="da-DK" sz="1900" dirty="0"/>
              <a:t>Et trygt og stimulerende læringsmiljø er udgangspunkt for arbejdet med børns læring</a:t>
            </a:r>
          </a:p>
          <a:p>
            <a:r>
              <a:rPr lang="da-DK" sz="1900" dirty="0"/>
              <a:t>Børn har ret til leg og medbestemmelse</a:t>
            </a:r>
          </a:p>
          <a:p>
            <a:r>
              <a:rPr lang="da-DK" sz="1900" dirty="0"/>
              <a:t>Al leg, dannelse og læring sker i børnefællesskaber</a:t>
            </a:r>
          </a:p>
          <a:p>
            <a:r>
              <a:rPr lang="da-DK" sz="1900" dirty="0"/>
              <a:t>Det handler som udgangspunkt om, at børn i udsatte positioner skal udfordres og opleve mestring i forbindelse med blandt andet børne og vokseninitieret lege og aktiviteter</a:t>
            </a:r>
          </a:p>
          <a:p>
            <a:pPr>
              <a:spcAft>
                <a:spcPts val="1000"/>
              </a:spcAft>
            </a:pPr>
            <a:r>
              <a:rPr lang="da-DK" sz="1900" dirty="0"/>
              <a:t>Alle børn har krav på at blive mødt med positive forventninger</a:t>
            </a:r>
          </a:p>
          <a:p>
            <a:pPr marR="0" lvl="0" fontAlgn="auto">
              <a:lnSpc>
                <a:spcPct val="90000"/>
              </a:lnSpc>
              <a:spcBef>
                <a:spcPts val="0"/>
              </a:spcBef>
              <a:spcAft>
                <a:spcPts val="600"/>
              </a:spcAft>
              <a:buClrTx/>
              <a:buSzTx/>
              <a:tabLst/>
              <a:defRPr/>
            </a:pPr>
            <a:r>
              <a:rPr kumimoji="0" lang="da-DK" sz="1900" b="0" i="0" u="none" strike="noStrike" cap="none" spc="0" normalizeH="0" baseline="0" noProof="0" dirty="0">
                <a:ln>
                  <a:noFill/>
                </a:ln>
                <a:effectLst/>
                <a:uLnTx/>
                <a:uFillTx/>
                <a:latin typeface="Arial" panose="020B0604020202020204" pitchFamily="34" charset="0"/>
                <a:cs typeface="Arial" panose="020B0604020202020204" pitchFamily="34" charset="0"/>
              </a:rPr>
              <a:t>Dagtilbud har ansvar for at etablere læringsmiljøer, der igennem hele dagen giver alle børn mulighed for at lære og udvikle sig:</a:t>
            </a:r>
          </a:p>
          <a:p>
            <a:pPr marL="742950" lvl="1">
              <a:spcBef>
                <a:spcPts val="0"/>
              </a:spcBef>
              <a:spcAft>
                <a:spcPts val="600"/>
              </a:spcAft>
              <a:defRPr/>
            </a:pPr>
            <a:r>
              <a:rPr kumimoji="0" lang="da-DK" sz="1700" b="0" i="0" u="none" strike="noStrike" cap="none" spc="0" normalizeH="0" baseline="0" noProof="0" dirty="0">
                <a:ln>
                  <a:noFill/>
                </a:ln>
                <a:effectLst/>
                <a:uLnTx/>
                <a:uFillTx/>
                <a:latin typeface="Arial" panose="020B0604020202020204" pitchFamily="34" charset="0"/>
                <a:cs typeface="Arial" panose="020B0604020202020204" pitchFamily="34" charset="0"/>
              </a:rPr>
              <a:t>I strukturerede voksenstyrrede aktiviteter</a:t>
            </a:r>
          </a:p>
          <a:p>
            <a:pPr marL="742950" lvl="1">
              <a:spcBef>
                <a:spcPts val="0"/>
              </a:spcBef>
              <a:spcAft>
                <a:spcPts val="600"/>
              </a:spcAft>
              <a:defRPr/>
            </a:pPr>
            <a:r>
              <a:rPr kumimoji="0" lang="da-DK" sz="1700" b="0" i="0" u="none" strike="noStrike" cap="none" spc="0" normalizeH="0" baseline="0" noProof="0" dirty="0">
                <a:ln>
                  <a:noFill/>
                </a:ln>
                <a:effectLst/>
                <a:uLnTx/>
                <a:uFillTx/>
                <a:latin typeface="Arial" panose="020B0604020202020204" pitchFamily="34" charset="0"/>
                <a:cs typeface="Arial" panose="020B0604020202020204" pitchFamily="34" charset="0"/>
              </a:rPr>
              <a:t>I de daglige rutiner</a:t>
            </a:r>
          </a:p>
          <a:p>
            <a:pPr marL="742950" lvl="1">
              <a:spcBef>
                <a:spcPts val="0"/>
              </a:spcBef>
              <a:spcAft>
                <a:spcPts val="600"/>
              </a:spcAft>
              <a:defRPr/>
            </a:pPr>
            <a:r>
              <a:rPr kumimoji="0" lang="da-DK" sz="1700" b="0" i="0" u="none" strike="noStrike" cap="none" spc="0" normalizeH="0" baseline="0" noProof="0" dirty="0">
                <a:ln>
                  <a:noFill/>
                </a:ln>
                <a:effectLst/>
                <a:uLnTx/>
                <a:uFillTx/>
                <a:latin typeface="Arial" panose="020B0604020202020204" pitchFamily="34" charset="0"/>
                <a:cs typeface="Arial" panose="020B0604020202020204" pitchFamily="34" charset="0"/>
              </a:rPr>
              <a:t>I leg</a:t>
            </a:r>
          </a:p>
          <a:p>
            <a:endParaRPr lang="da-DK" sz="1300" dirty="0"/>
          </a:p>
        </p:txBody>
      </p:sp>
      <p:pic>
        <p:nvPicPr>
          <p:cNvPr id="8" name="Pladsholder til indhold 7">
            <a:extLst>
              <a:ext uri="{FF2B5EF4-FFF2-40B4-BE49-F238E27FC236}">
                <a16:creationId xmlns:a16="http://schemas.microsoft.com/office/drawing/2014/main" id="{E63B162D-A8FA-A09E-C691-436FC0F3E9CA}"/>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6965898" y="1805940"/>
            <a:ext cx="4636813" cy="4045619"/>
          </a:xfrm>
          <a:prstGeom prst="rect">
            <a:avLst/>
          </a:prstGeom>
          <a:noFill/>
        </p:spPr>
      </p:pic>
    </p:spTree>
    <p:extLst>
      <p:ext uri="{BB962C8B-B14F-4D97-AF65-F5344CB8AC3E}">
        <p14:creationId xmlns:p14="http://schemas.microsoft.com/office/powerpoint/2010/main" val="2497663900"/>
      </p:ext>
    </p:extLst>
  </p:cSld>
  <p:clrMapOvr>
    <a:masterClrMapping/>
  </p:clrMapOvr>
  <mc:AlternateContent xmlns:mc="http://schemas.openxmlformats.org/markup-compatibility/2006" xmlns:p14="http://schemas.microsoft.com/office/powerpoint/2010/main">
    <mc:Choice Requires="p14">
      <p:transition spd="slow" p14:dur="2000" advTm="105153"/>
    </mc:Choice>
    <mc:Fallback xmlns="">
      <p:transition spd="slow" advTm="105153"/>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321CFB-F23B-1B7B-5D67-71DAED4CDB07}"/>
              </a:ext>
            </a:extLst>
          </p:cNvPr>
          <p:cNvSpPr>
            <a:spLocks noGrp="1"/>
          </p:cNvSpPr>
          <p:nvPr>
            <p:ph type="title"/>
          </p:nvPr>
        </p:nvSpPr>
        <p:spPr>
          <a:xfrm>
            <a:off x="1424608" y="945392"/>
            <a:ext cx="9760225" cy="416683"/>
          </a:xfrm>
        </p:spPr>
        <p:txBody>
          <a:bodyPr/>
          <a:lstStyle/>
          <a:p>
            <a:r>
              <a:rPr lang="da-DK" dirty="0"/>
              <a:t>Aalborg kommune Børnesyn og </a:t>
            </a:r>
            <a:r>
              <a:rPr lang="da-DK" dirty="0" err="1"/>
              <a:t>inklusionsyn</a:t>
            </a:r>
            <a:endParaRPr lang="da-DK" dirty="0"/>
          </a:p>
        </p:txBody>
      </p:sp>
      <p:sp>
        <p:nvSpPr>
          <p:cNvPr id="3" name="Pladsholder til indhold 2">
            <a:extLst>
              <a:ext uri="{FF2B5EF4-FFF2-40B4-BE49-F238E27FC236}">
                <a16:creationId xmlns:a16="http://schemas.microsoft.com/office/drawing/2014/main" id="{E0EF5A79-C836-B3DF-00B8-90FEF2146626}"/>
              </a:ext>
            </a:extLst>
          </p:cNvPr>
          <p:cNvSpPr>
            <a:spLocks noGrp="1"/>
          </p:cNvSpPr>
          <p:nvPr>
            <p:ph sz="half" idx="1"/>
          </p:nvPr>
        </p:nvSpPr>
        <p:spPr>
          <a:xfrm>
            <a:off x="838200" y="1524000"/>
            <a:ext cx="4827104" cy="4652963"/>
          </a:xfrm>
        </p:spPr>
        <p:txBody>
          <a:bodyPr>
            <a:noAutofit/>
          </a:bodyPr>
          <a:lstStyle/>
          <a:p>
            <a:pPr marL="0" indent="0" algn="l">
              <a:buNone/>
            </a:pPr>
            <a:r>
              <a:rPr lang="da-DK" sz="1400" b="1" i="0" dirty="0">
                <a:solidFill>
                  <a:srgbClr val="141969"/>
                </a:solidFill>
                <a:effectLst/>
                <a:latin typeface="Roboto" panose="02000000000000000000" pitchFamily="2" charset="0"/>
              </a:rPr>
              <a:t>Børne- og ungesyn</a:t>
            </a:r>
          </a:p>
          <a:p>
            <a:pPr algn="l"/>
            <a:r>
              <a:rPr lang="da-DK" sz="1400" b="0" i="0" dirty="0">
                <a:solidFill>
                  <a:srgbClr val="141969"/>
                </a:solidFill>
                <a:effectLst/>
                <a:latin typeface="Roboto" panose="02000000000000000000" pitchFamily="2" charset="0"/>
              </a:rPr>
              <a:t>I Aalborg Kommune er alle børn og unge vigtige. Vi ser mangfoldighed og forskellighed som en styrke, og møder børn og unge med respekt, accept, nysgerrighed, anerkendelse og rummelighed.</a:t>
            </a:r>
          </a:p>
          <a:p>
            <a:pPr algn="l"/>
            <a:r>
              <a:rPr lang="da-DK" sz="1400" b="0" i="0" dirty="0">
                <a:solidFill>
                  <a:srgbClr val="141969"/>
                </a:solidFill>
                <a:effectLst/>
                <a:latin typeface="Roboto" panose="02000000000000000000" pitchFamily="2" charset="0"/>
              </a:rPr>
              <a:t>Når man er barn og ung i Aalborg Kommune:</a:t>
            </a:r>
          </a:p>
          <a:p>
            <a:pPr algn="l">
              <a:buFont typeface="Arial" panose="020B0604020202020204" pitchFamily="34" charset="0"/>
              <a:buChar char="•"/>
            </a:pPr>
            <a:r>
              <a:rPr lang="da-DK" sz="1400" b="0" i="0" dirty="0">
                <a:solidFill>
                  <a:srgbClr val="141969"/>
                </a:solidFill>
                <a:effectLst/>
                <a:latin typeface="Roboto" panose="02000000000000000000" pitchFamily="2" charset="0"/>
              </a:rPr>
              <a:t>har børne- og ungelivet værdi i sig selv.</a:t>
            </a:r>
          </a:p>
          <a:p>
            <a:pPr algn="l">
              <a:buFont typeface="Arial" panose="020B0604020202020204" pitchFamily="34" charset="0"/>
              <a:buChar char="•"/>
            </a:pPr>
            <a:r>
              <a:rPr lang="da-DK" sz="1400" b="0" i="0" dirty="0">
                <a:solidFill>
                  <a:srgbClr val="141969"/>
                </a:solidFill>
                <a:effectLst/>
                <a:latin typeface="Roboto" panose="02000000000000000000" pitchFamily="2" charset="0"/>
              </a:rPr>
              <a:t>er der plads til at være sig selv og være en del af trygge fællesskaber.</a:t>
            </a:r>
          </a:p>
          <a:p>
            <a:pPr algn="l">
              <a:buFont typeface="Arial" panose="020B0604020202020204" pitchFamily="34" charset="0"/>
              <a:buChar char="•"/>
            </a:pPr>
            <a:r>
              <a:rPr lang="da-DK" sz="1400" b="0" i="0" dirty="0">
                <a:solidFill>
                  <a:srgbClr val="141969"/>
                </a:solidFill>
                <a:effectLst/>
                <a:latin typeface="Roboto" panose="02000000000000000000" pitchFamily="2" charset="0"/>
              </a:rPr>
              <a:t>har man en betydningsfuld stemme, og bliver mødt af voksne, der lytter og skaber rum for medbestemmelse.</a:t>
            </a:r>
          </a:p>
          <a:p>
            <a:pPr algn="l">
              <a:buFont typeface="Arial" panose="020B0604020202020204" pitchFamily="34" charset="0"/>
              <a:buChar char="•"/>
            </a:pPr>
            <a:r>
              <a:rPr lang="da-DK" sz="1400" b="0" i="0" dirty="0">
                <a:solidFill>
                  <a:srgbClr val="141969"/>
                </a:solidFill>
                <a:effectLst/>
                <a:latin typeface="Roboto" panose="02000000000000000000" pitchFamily="2" charset="0"/>
              </a:rPr>
              <a:t>kender man sine rettigheder, og er i stand til at sætte dem i spil.</a:t>
            </a:r>
          </a:p>
          <a:p>
            <a:pPr algn="l">
              <a:buFont typeface="Arial" panose="020B0604020202020204" pitchFamily="34" charset="0"/>
              <a:buChar char="•"/>
            </a:pPr>
            <a:r>
              <a:rPr lang="da-DK" sz="1400" b="0" i="0" dirty="0">
                <a:solidFill>
                  <a:srgbClr val="141969"/>
                </a:solidFill>
                <a:effectLst/>
                <a:latin typeface="Roboto" panose="02000000000000000000" pitchFamily="2" charset="0"/>
              </a:rPr>
              <a:t>bliver man mødt af voksne, der ved, at børn og unge har forskellige forudsætninger og gør det, så godt de kan.</a:t>
            </a:r>
          </a:p>
          <a:p>
            <a:pPr algn="l"/>
            <a:r>
              <a:rPr lang="da-DK" sz="1400" b="0" i="0" dirty="0">
                <a:solidFill>
                  <a:srgbClr val="141969"/>
                </a:solidFill>
                <a:effectLst/>
                <a:latin typeface="Roboto" panose="02000000000000000000" pitchFamily="2" charset="0"/>
              </a:rPr>
              <a:t>“Et godt børne- og ungeliv for os er, når vi føler, at vi bliver lyttet til, respekteret og værdsat.”</a:t>
            </a:r>
          </a:p>
          <a:p>
            <a:endParaRPr lang="da-DK" sz="1400" dirty="0"/>
          </a:p>
        </p:txBody>
      </p:sp>
      <p:sp>
        <p:nvSpPr>
          <p:cNvPr id="4" name="Pladsholder til indhold 3">
            <a:extLst>
              <a:ext uri="{FF2B5EF4-FFF2-40B4-BE49-F238E27FC236}">
                <a16:creationId xmlns:a16="http://schemas.microsoft.com/office/drawing/2014/main" id="{7ED807A0-BD15-A068-F139-6F9BD2CC72FC}"/>
              </a:ext>
            </a:extLst>
          </p:cNvPr>
          <p:cNvSpPr>
            <a:spLocks noGrp="1"/>
          </p:cNvSpPr>
          <p:nvPr>
            <p:ph sz="half" idx="2"/>
          </p:nvPr>
        </p:nvSpPr>
        <p:spPr>
          <a:xfrm>
            <a:off x="5993295" y="1523999"/>
            <a:ext cx="5138531" cy="4652963"/>
          </a:xfrm>
        </p:spPr>
        <p:txBody>
          <a:bodyPr>
            <a:normAutofit fontScale="70000" lnSpcReduction="20000"/>
          </a:bodyPr>
          <a:lstStyle/>
          <a:p>
            <a:pPr marL="0" indent="0" algn="l">
              <a:buNone/>
            </a:pPr>
            <a:r>
              <a:rPr lang="da-DK" b="1" i="0" dirty="0">
                <a:solidFill>
                  <a:srgbClr val="141969"/>
                </a:solidFill>
                <a:effectLst/>
                <a:latin typeface="Roboto" panose="02000000000000000000" pitchFamily="2" charset="0"/>
              </a:rPr>
              <a:t>Sammen om fællesskaber</a:t>
            </a:r>
          </a:p>
          <a:p>
            <a:pPr algn="l"/>
            <a:r>
              <a:rPr lang="da-DK" b="0" i="0" dirty="0">
                <a:solidFill>
                  <a:srgbClr val="141969"/>
                </a:solidFill>
                <a:effectLst/>
                <a:latin typeface="Roboto" panose="02000000000000000000" pitchFamily="2" charset="0"/>
              </a:rPr>
              <a:t>Vi tror på, at trygge og meningsfulde fællesskaber hvor børn og unge oplever sig som ligeværdige og bidragende, er en forudsætning for det gode og sunde børne- og ungeliv.</a:t>
            </a:r>
          </a:p>
          <a:p>
            <a:pPr marL="0" indent="0" algn="l">
              <a:buNone/>
            </a:pPr>
            <a:r>
              <a:rPr lang="da-DK" b="1" i="0" dirty="0">
                <a:solidFill>
                  <a:srgbClr val="141969"/>
                </a:solidFill>
                <a:effectLst/>
                <a:latin typeface="Roboto" panose="02000000000000000000" pitchFamily="2" charset="0"/>
              </a:rPr>
              <a:t>Vores ambition er</a:t>
            </a:r>
          </a:p>
          <a:p>
            <a:pPr algn="l">
              <a:buFont typeface="Arial" panose="020B0604020202020204" pitchFamily="34" charset="0"/>
              <a:buChar char="•"/>
            </a:pPr>
            <a:r>
              <a:rPr lang="da-DK" b="0" i="0" dirty="0">
                <a:solidFill>
                  <a:srgbClr val="141969"/>
                </a:solidFill>
                <a:effectLst/>
                <a:latin typeface="Roboto" panose="02000000000000000000" pitchFamily="2" charset="0"/>
              </a:rPr>
              <a:t>at alle børn og unge er i stand til at indgå og tage aktiv del i meningsfulde og trygge fællesskaber.</a:t>
            </a:r>
          </a:p>
          <a:p>
            <a:pPr algn="l">
              <a:buFont typeface="Arial" panose="020B0604020202020204" pitchFamily="34" charset="0"/>
              <a:buChar char="•"/>
            </a:pPr>
            <a:r>
              <a:rPr lang="da-DK" b="0" i="0" dirty="0">
                <a:solidFill>
                  <a:srgbClr val="141969"/>
                </a:solidFill>
                <a:effectLst/>
                <a:latin typeface="Roboto" panose="02000000000000000000" pitchFamily="2" charset="0"/>
              </a:rPr>
              <a:t>at alle børn og unge bliver mødt med positive forventninger, hvorigennem de udvikler tro på egne evner, og bliver i stand til at tage medansvar for eget liv ud fra deres individuelle vilkår og omstændigheder.</a:t>
            </a:r>
          </a:p>
          <a:p>
            <a:pPr marL="0" indent="0" algn="l">
              <a:buNone/>
            </a:pPr>
            <a:r>
              <a:rPr lang="da-DK" b="1" i="0" dirty="0">
                <a:solidFill>
                  <a:srgbClr val="141969"/>
                </a:solidFill>
                <a:effectLst/>
                <a:latin typeface="Roboto" panose="02000000000000000000" pitchFamily="2" charset="0"/>
              </a:rPr>
              <a:t>Derfor er vi sammen om</a:t>
            </a:r>
          </a:p>
          <a:p>
            <a:pPr algn="l">
              <a:buFont typeface="Arial" panose="020B0604020202020204" pitchFamily="34" charset="0"/>
              <a:buChar char="•"/>
            </a:pPr>
            <a:r>
              <a:rPr lang="da-DK" b="0" i="0" dirty="0">
                <a:solidFill>
                  <a:srgbClr val="141969"/>
                </a:solidFill>
                <a:effectLst/>
                <a:latin typeface="Roboto" panose="02000000000000000000" pitchFamily="2" charset="0"/>
              </a:rPr>
              <a:t>at styrke børn og unges muligheder og kompetencer for at indgå i trygge fællesskaber.</a:t>
            </a:r>
          </a:p>
          <a:p>
            <a:pPr algn="l">
              <a:buFont typeface="Arial" panose="020B0604020202020204" pitchFamily="34" charset="0"/>
              <a:buChar char="•"/>
            </a:pPr>
            <a:r>
              <a:rPr lang="da-DK" b="0" i="0" dirty="0">
                <a:solidFill>
                  <a:srgbClr val="141969"/>
                </a:solidFill>
                <a:effectLst/>
                <a:latin typeface="Roboto" panose="02000000000000000000" pitchFamily="2" charset="0"/>
              </a:rPr>
              <a:t>at være åbne og nysgerrige overfor forskellige typer af fællesskaber, der bidrager positivt til den enkeltes udvikling og trivsel.</a:t>
            </a:r>
          </a:p>
          <a:p>
            <a:pPr algn="l"/>
            <a:r>
              <a:rPr lang="da-DK" b="0" i="0" dirty="0">
                <a:solidFill>
                  <a:srgbClr val="141969"/>
                </a:solidFill>
                <a:effectLst/>
                <a:latin typeface="Roboto" panose="02000000000000000000" pitchFamily="2" charset="0"/>
              </a:rPr>
              <a:t>”Vi synes, det er vigtigt, at vi kender de voksne godt, og har en god relation – så forstår vi bedre hinanden.”</a:t>
            </a:r>
          </a:p>
          <a:p>
            <a:endParaRPr lang="da-DK" dirty="0"/>
          </a:p>
        </p:txBody>
      </p:sp>
    </p:spTree>
    <p:extLst>
      <p:ext uri="{BB962C8B-B14F-4D97-AF65-F5344CB8AC3E}">
        <p14:creationId xmlns:p14="http://schemas.microsoft.com/office/powerpoint/2010/main" val="3845240443"/>
      </p:ext>
    </p:extLst>
  </p:cSld>
  <p:clrMapOvr>
    <a:masterClrMapping/>
  </p:clrMapOvr>
  <mc:AlternateContent xmlns:mc="http://schemas.openxmlformats.org/markup-compatibility/2006" xmlns:p14="http://schemas.microsoft.com/office/powerpoint/2010/main">
    <mc:Choice Requires="p14">
      <p:transition spd="slow" p14:dur="2000" advTm="62371"/>
    </mc:Choice>
    <mc:Fallback xmlns="">
      <p:transition spd="slow" advTm="6237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SISTID" val="9eefd5e3-741b-426a-a988-d7f7924bab28"/>
</p:tagLst>
</file>

<file path=ppt/tags/tag2.xml><?xml version="1.0" encoding="utf-8"?>
<p:tagLst xmlns:a="http://schemas.openxmlformats.org/drawingml/2006/main" xmlns:r="http://schemas.openxmlformats.org/officeDocument/2006/relationships" xmlns:p="http://schemas.openxmlformats.org/presentationml/2006/main">
  <p:tag name="TIMING" val="|4.3|2.1|3.2|7.7|3"/>
</p:tagLst>
</file>

<file path=ppt/theme/theme1.xml><?xml version="1.0" encoding="utf-8"?>
<a:theme xmlns:a="http://schemas.openxmlformats.org/drawingml/2006/main" name="DNS_AalborgKommune">
  <a:themeElements>
    <a:clrScheme name="Aalborg Kommune">
      <a:dk1>
        <a:srgbClr val="000000"/>
      </a:dk1>
      <a:lt1>
        <a:srgbClr val="FFFFFF"/>
      </a:lt1>
      <a:dk2>
        <a:srgbClr val="141969"/>
      </a:dk2>
      <a:lt2>
        <a:srgbClr val="E7E6E6"/>
      </a:lt2>
      <a:accent1>
        <a:srgbClr val="141969"/>
      </a:accent1>
      <a:accent2>
        <a:srgbClr val="6E46A0"/>
      </a:accent2>
      <a:accent3>
        <a:srgbClr val="5CC3B7"/>
      </a:accent3>
      <a:accent4>
        <a:srgbClr val="EE7027"/>
      </a:accent4>
      <a:accent5>
        <a:srgbClr val="D61C64"/>
      </a:accent5>
      <a:accent6>
        <a:srgbClr val="224430"/>
      </a:accent6>
      <a:hlink>
        <a:srgbClr val="5CC3B7"/>
      </a:hlink>
      <a:folHlink>
        <a:srgbClr val="6E46A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3" id="{B4023BE3-3A91-403B-B369-E39D401E69ED}" vid="{A36B01A8-27A8-42BC-B0D2-73E72C1520C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Nest_Delta</Template>
  <TotalTime>1066</TotalTime>
  <Words>6203</Words>
  <Application>Microsoft Office PowerPoint</Application>
  <PresentationFormat>Widescreen</PresentationFormat>
  <Paragraphs>348</Paragraphs>
  <Slides>19</Slides>
  <Notes>19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19</vt:i4>
      </vt:variant>
    </vt:vector>
  </HeadingPairs>
  <TitlesOfParts>
    <vt:vector size="25" baseType="lpstr">
      <vt:lpstr>Arial</vt:lpstr>
      <vt:lpstr>Calibri</vt:lpstr>
      <vt:lpstr>KBH Tekst</vt:lpstr>
      <vt:lpstr>Noto Sans</vt:lpstr>
      <vt:lpstr>Roboto</vt:lpstr>
      <vt:lpstr>DNS_AalborgKommune</vt:lpstr>
      <vt:lpstr>Nest i dagtilbud PIXI Fundamentet</vt:lpstr>
      <vt:lpstr>Indhold</vt:lpstr>
      <vt:lpstr>Hvad er Nest i dagtilbud</vt:lpstr>
      <vt:lpstr>Nest i dagtilbud – Aalborg Kommune</vt:lpstr>
      <vt:lpstr>Nest i dagtilbud</vt:lpstr>
      <vt:lpstr>Nest Modellen</vt:lpstr>
      <vt:lpstr>Systemstruktur for dagtilbud</vt:lpstr>
      <vt:lpstr>Barnesyn og Inklusion i dagtilbudsloven og Den styrkede pædagogiske læreplan</vt:lpstr>
      <vt:lpstr>Aalborg kommune Børnesyn og inklusionsyn</vt:lpstr>
      <vt:lpstr>Kvalitets markører</vt:lpstr>
      <vt:lpstr>Kvalitet i dagtilbud</vt:lpstr>
      <vt:lpstr>Fundamentet</vt:lpstr>
      <vt:lpstr>Værdierne i Nest i dagtilbud</vt:lpstr>
      <vt:lpstr>Selvbestemmelses teori Det teoretiske grundlag i Nest i dagtilbud</vt:lpstr>
      <vt:lpstr>Hvad går ofte igen hos børn, i udsatte positioner?</vt:lpstr>
      <vt:lpstr>Isbjerget</vt:lpstr>
      <vt:lpstr>Kontekstuel model</vt:lpstr>
      <vt:lpstr>Tre trins modellen</vt:lpstr>
      <vt:lpstr>Arbejdet videre frem og fastholdelse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 i dagtilbud PIXI</dc:title>
  <dc:creator>Pernille Bonderup Christensen</dc:creator>
  <cp:lastModifiedBy>Anne Thorndahl Børsting</cp:lastModifiedBy>
  <cp:revision>14</cp:revision>
  <dcterms:created xsi:type="dcterms:W3CDTF">2023-09-14T11:31:08Z</dcterms:created>
  <dcterms:modified xsi:type="dcterms:W3CDTF">2026-01-15T09:08:38Z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ackOfficeType">
    <vt:lpwstr>growBusiness Solutions</vt:lpwstr>
  </property>
  <property fmtid="{D5CDD505-2E9C-101B-9397-08002B2CF9AE}" pid="3" name="Server">
    <vt:lpwstr>edoc4:8080</vt:lpwstr>
  </property>
  <property fmtid="{D5CDD505-2E9C-101B-9397-08002B2CF9AE}" pid="4" name="Protocol">
    <vt:lpwstr>off</vt:lpwstr>
  </property>
  <property fmtid="{D5CDD505-2E9C-101B-9397-08002B2CF9AE}" pid="5" name="Site">
    <vt:lpwstr>/locator.aspx</vt:lpwstr>
  </property>
  <property fmtid="{D5CDD505-2E9C-101B-9397-08002B2CF9AE}" pid="6" name="FileID">
    <vt:lpwstr>30099929</vt:lpwstr>
  </property>
  <property fmtid="{D5CDD505-2E9C-101B-9397-08002B2CF9AE}" pid="7" name="VerID">
    <vt:lpwstr>0</vt:lpwstr>
  </property>
  <property fmtid="{D5CDD505-2E9C-101B-9397-08002B2CF9AE}" pid="8" name="FilePath">
    <vt:lpwstr>\\S199222\eDocUsers\work\aak\n1lpbc</vt:lpwstr>
  </property>
  <property fmtid="{D5CDD505-2E9C-101B-9397-08002B2CF9AE}" pid="9" name="FileName">
    <vt:lpwstr>2023-090808-4 PIXI fundament 30099929_24699205_0.PPTX</vt:lpwstr>
  </property>
  <property fmtid="{D5CDD505-2E9C-101B-9397-08002B2CF9AE}" pid="10" name="FullFileName">
    <vt:lpwstr>\\S199222\eDocUsers\work\aak\n1lpbc\2023-090808-4 PIXI fundament 30099929_24699205_0.PPTX</vt:lpwstr>
  </property>
  <property fmtid="{D5CDD505-2E9C-101B-9397-08002B2CF9AE}" pid="11" name="CloudStatistics_StoryID">
    <vt:lpwstr>78de0c13-e03f-4021-aee3-5381b0d126a7</vt:lpwstr>
  </property>
</Properties>
</file>