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7" r:id="rId2"/>
    <p:sldId id="258" r:id="rId3"/>
    <p:sldId id="1845" r:id="rId4"/>
    <p:sldId id="1916" r:id="rId5"/>
    <p:sldId id="1917" r:id="rId6"/>
    <p:sldId id="1849" r:id="rId7"/>
    <p:sldId id="1856" r:id="rId8"/>
    <p:sldId id="1918" r:id="rId9"/>
    <p:sldId id="1874" r:id="rId10"/>
    <p:sldId id="380" r:id="rId11"/>
    <p:sldId id="758" r:id="rId12"/>
    <p:sldId id="755" r:id="rId13"/>
    <p:sldId id="1920" r:id="rId14"/>
  </p:sldIdLst>
  <p:sldSz cx="12192000" cy="6858000"/>
  <p:notesSz cx="6858000" cy="9144000"/>
  <p:custDataLst>
    <p:tags r:id="rId16"/>
  </p:custData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D7E0"/>
    <a:srgbClr val="C9CE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52" autoAdjust="0"/>
    <p:restoredTop sz="59694" autoAdjust="0"/>
  </p:normalViewPr>
  <p:slideViewPr>
    <p:cSldViewPr snapToGrid="0">
      <p:cViewPr varScale="1">
        <p:scale>
          <a:sx n="109" d="100"/>
          <a:sy n="109" d="100"/>
        </p:scale>
        <p:origin x="10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FC35AC-F4AB-4650-83A5-DEA7B2FEB7EC}" type="doc">
      <dgm:prSet loTypeId="urn:microsoft.com/office/officeart/2005/8/layout/process4" loCatId="list" qsTypeId="urn:microsoft.com/office/officeart/2005/8/quickstyle/simple1" qsCatId="simple" csTypeId="urn:microsoft.com/office/officeart/2005/8/colors/colorful2" csCatId="colorful" phldr="1"/>
      <dgm:spPr/>
      <dgm:t>
        <a:bodyPr/>
        <a:lstStyle/>
        <a:p>
          <a:endParaRPr lang="da-DK"/>
        </a:p>
      </dgm:t>
    </dgm:pt>
    <dgm:pt modelId="{C6D3729F-0365-45E6-8740-3D95DC701131}">
      <dgm:prSet phldrT="[Tekst]"/>
      <dgm:spPr/>
      <dgm:t>
        <a:bodyPr/>
        <a:lstStyle/>
        <a:p>
          <a:r>
            <a:rPr lang="da-DK" dirty="0"/>
            <a:t>Selvregulering </a:t>
          </a:r>
        </a:p>
        <a:p>
          <a:r>
            <a:rPr lang="da-DK" dirty="0"/>
            <a:t>=</a:t>
          </a:r>
        </a:p>
      </dgm:t>
    </dgm:pt>
    <dgm:pt modelId="{D2956EAD-99EF-4583-9FA2-E65C66E6956D}" type="parTrans" cxnId="{A9A73650-523B-4B60-9D43-7E1863421D58}">
      <dgm:prSet/>
      <dgm:spPr/>
      <dgm:t>
        <a:bodyPr/>
        <a:lstStyle/>
        <a:p>
          <a:endParaRPr lang="da-DK"/>
        </a:p>
      </dgm:t>
    </dgm:pt>
    <dgm:pt modelId="{7593D71D-9C47-4575-908E-49771DADD42A}" type="sibTrans" cxnId="{A9A73650-523B-4B60-9D43-7E1863421D58}">
      <dgm:prSet/>
      <dgm:spPr/>
      <dgm:t>
        <a:bodyPr/>
        <a:lstStyle/>
        <a:p>
          <a:endParaRPr lang="da-DK"/>
        </a:p>
      </dgm:t>
    </dgm:pt>
    <dgm:pt modelId="{83FB31BE-F6DF-4551-9A3F-96AD32602D87}">
      <dgm:prSet phldrT="[Tekst]"/>
      <dgm:spPr/>
      <dgm:t>
        <a:bodyPr/>
        <a:lstStyle/>
        <a:p>
          <a:r>
            <a:rPr lang="da-DK" dirty="0"/>
            <a:t>Fleksibel opmærksomhed</a:t>
          </a:r>
        </a:p>
      </dgm:t>
    </dgm:pt>
    <dgm:pt modelId="{06BBFD3A-254F-4BED-8764-DE05E92191B9}" type="parTrans" cxnId="{38E8658E-7677-4A71-A087-66F542A7BAB6}">
      <dgm:prSet/>
      <dgm:spPr/>
      <dgm:t>
        <a:bodyPr/>
        <a:lstStyle/>
        <a:p>
          <a:endParaRPr lang="da-DK"/>
        </a:p>
      </dgm:t>
    </dgm:pt>
    <dgm:pt modelId="{93731C46-1652-43D1-BC48-42130A018141}" type="sibTrans" cxnId="{38E8658E-7677-4A71-A087-66F542A7BAB6}">
      <dgm:prSet/>
      <dgm:spPr/>
      <dgm:t>
        <a:bodyPr/>
        <a:lstStyle/>
        <a:p>
          <a:endParaRPr lang="da-DK"/>
        </a:p>
      </dgm:t>
    </dgm:pt>
    <dgm:pt modelId="{088640E7-07DA-4038-A62D-2825005D9340}">
      <dgm:prSet phldrT="[Tekst]"/>
      <dgm:spPr/>
      <dgm:t>
        <a:bodyPr/>
        <a:lstStyle/>
        <a:p>
          <a:r>
            <a:rPr lang="da-DK" dirty="0"/>
            <a:t>Impulskontrol </a:t>
          </a:r>
        </a:p>
      </dgm:t>
    </dgm:pt>
    <dgm:pt modelId="{A01D7B6C-8D65-49AD-93AB-AD0DE61AE20D}" type="parTrans" cxnId="{5573FB65-18E2-4990-B856-30830951AAE5}">
      <dgm:prSet/>
      <dgm:spPr/>
      <dgm:t>
        <a:bodyPr/>
        <a:lstStyle/>
        <a:p>
          <a:endParaRPr lang="da-DK"/>
        </a:p>
      </dgm:t>
    </dgm:pt>
    <dgm:pt modelId="{172EDFDA-B6FE-4317-B969-793F33F4EBB2}" type="sibTrans" cxnId="{5573FB65-18E2-4990-B856-30830951AAE5}">
      <dgm:prSet/>
      <dgm:spPr/>
      <dgm:t>
        <a:bodyPr/>
        <a:lstStyle/>
        <a:p>
          <a:endParaRPr lang="da-DK"/>
        </a:p>
      </dgm:t>
    </dgm:pt>
    <dgm:pt modelId="{21819273-C53B-47D5-B698-AE3D76BEA6FE}">
      <dgm:prSet phldrT="[Tekst]" phldr="1"/>
      <dgm:spPr/>
      <dgm:t>
        <a:bodyPr/>
        <a:lstStyle/>
        <a:p>
          <a:endParaRPr lang="da-DK"/>
        </a:p>
      </dgm:t>
    </dgm:pt>
    <dgm:pt modelId="{D8BB8B88-1758-4300-B08A-9F26FBF89C97}" type="parTrans" cxnId="{FBFF6F47-2FC6-410E-8F8B-DE030972E1F2}">
      <dgm:prSet/>
      <dgm:spPr/>
      <dgm:t>
        <a:bodyPr/>
        <a:lstStyle/>
        <a:p>
          <a:endParaRPr lang="da-DK"/>
        </a:p>
      </dgm:t>
    </dgm:pt>
    <dgm:pt modelId="{9756206F-6B69-4131-B6D1-ED7EFA1B53B5}" type="sibTrans" cxnId="{FBFF6F47-2FC6-410E-8F8B-DE030972E1F2}">
      <dgm:prSet/>
      <dgm:spPr/>
      <dgm:t>
        <a:bodyPr/>
        <a:lstStyle/>
        <a:p>
          <a:endParaRPr lang="da-DK"/>
        </a:p>
      </dgm:t>
    </dgm:pt>
    <dgm:pt modelId="{D1954346-D357-4FDD-9916-D5A40324018F}">
      <dgm:prSet/>
      <dgm:spPr/>
      <dgm:t>
        <a:bodyPr/>
        <a:lstStyle/>
        <a:p>
          <a:r>
            <a:rPr lang="da-DK" dirty="0"/>
            <a:t>Arbejdshukommelse</a:t>
          </a:r>
        </a:p>
      </dgm:t>
    </dgm:pt>
    <dgm:pt modelId="{02CB6BE0-88F7-41DD-80EE-3E64088AF90F}" type="parTrans" cxnId="{08172987-669E-49AE-A72E-84EE22B51565}">
      <dgm:prSet/>
      <dgm:spPr/>
      <dgm:t>
        <a:bodyPr/>
        <a:lstStyle/>
        <a:p>
          <a:endParaRPr lang="da-DK"/>
        </a:p>
      </dgm:t>
    </dgm:pt>
    <dgm:pt modelId="{0F3070C4-492A-434F-A039-494C49843FF4}" type="sibTrans" cxnId="{08172987-669E-49AE-A72E-84EE22B51565}">
      <dgm:prSet/>
      <dgm:spPr/>
      <dgm:t>
        <a:bodyPr/>
        <a:lstStyle/>
        <a:p>
          <a:endParaRPr lang="da-DK"/>
        </a:p>
      </dgm:t>
    </dgm:pt>
    <dgm:pt modelId="{D364BE81-B379-478D-A503-9CF853F6E452}" type="pres">
      <dgm:prSet presAssocID="{76FC35AC-F4AB-4650-83A5-DEA7B2FEB7EC}" presName="Name0" presStyleCnt="0">
        <dgm:presLayoutVars>
          <dgm:dir/>
          <dgm:animLvl val="lvl"/>
          <dgm:resizeHandles val="exact"/>
        </dgm:presLayoutVars>
      </dgm:prSet>
      <dgm:spPr/>
    </dgm:pt>
    <dgm:pt modelId="{96C17FBE-D1B7-48BA-8A52-8CA297E5E67B}" type="pres">
      <dgm:prSet presAssocID="{21819273-C53B-47D5-B698-AE3D76BEA6FE}" presName="boxAndChildren" presStyleCnt="0"/>
      <dgm:spPr/>
    </dgm:pt>
    <dgm:pt modelId="{A4453B9E-FEF5-4E5F-A7D8-4D47A617E1D8}" type="pres">
      <dgm:prSet presAssocID="{21819273-C53B-47D5-B698-AE3D76BEA6FE}" presName="parentTextBox" presStyleLbl="node1" presStyleIdx="0" presStyleCnt="2"/>
      <dgm:spPr/>
    </dgm:pt>
    <dgm:pt modelId="{02BD5181-D9C6-45E6-8E25-14C4CE3E02EA}" type="pres">
      <dgm:prSet presAssocID="{7593D71D-9C47-4575-908E-49771DADD42A}" presName="sp" presStyleCnt="0"/>
      <dgm:spPr/>
    </dgm:pt>
    <dgm:pt modelId="{BFB89737-3BBA-48B1-AF3B-9EB10365EC30}" type="pres">
      <dgm:prSet presAssocID="{C6D3729F-0365-45E6-8740-3D95DC701131}" presName="arrowAndChildren" presStyleCnt="0"/>
      <dgm:spPr/>
    </dgm:pt>
    <dgm:pt modelId="{BD0C43F2-4CCE-459C-AAE6-5BC602202C55}" type="pres">
      <dgm:prSet presAssocID="{C6D3729F-0365-45E6-8740-3D95DC701131}" presName="parentTextArrow" presStyleLbl="node1" presStyleIdx="0" presStyleCnt="2"/>
      <dgm:spPr/>
    </dgm:pt>
    <dgm:pt modelId="{2EEA4F90-4D74-4ED6-9660-7C5EDD246162}" type="pres">
      <dgm:prSet presAssocID="{C6D3729F-0365-45E6-8740-3D95DC701131}" presName="arrow" presStyleLbl="node1" presStyleIdx="1" presStyleCnt="2"/>
      <dgm:spPr/>
    </dgm:pt>
    <dgm:pt modelId="{A5BDD591-C6FD-4A73-971E-CCD16FDE19E4}" type="pres">
      <dgm:prSet presAssocID="{C6D3729F-0365-45E6-8740-3D95DC701131}" presName="descendantArrow" presStyleCnt="0"/>
      <dgm:spPr/>
    </dgm:pt>
    <dgm:pt modelId="{89700A22-66AC-4699-8A6D-AB2BCDEB22D1}" type="pres">
      <dgm:prSet presAssocID="{83FB31BE-F6DF-4551-9A3F-96AD32602D87}" presName="childTextArrow" presStyleLbl="fgAccFollowNode1" presStyleIdx="0" presStyleCnt="3">
        <dgm:presLayoutVars>
          <dgm:bulletEnabled val="1"/>
        </dgm:presLayoutVars>
      </dgm:prSet>
      <dgm:spPr/>
    </dgm:pt>
    <dgm:pt modelId="{F4AAB9C9-1C9B-42B1-B276-939AE0857893}" type="pres">
      <dgm:prSet presAssocID="{D1954346-D357-4FDD-9916-D5A40324018F}" presName="childTextArrow" presStyleLbl="fgAccFollowNode1" presStyleIdx="1" presStyleCnt="3">
        <dgm:presLayoutVars>
          <dgm:bulletEnabled val="1"/>
        </dgm:presLayoutVars>
      </dgm:prSet>
      <dgm:spPr/>
    </dgm:pt>
    <dgm:pt modelId="{4FF58712-5555-49C5-8FB1-3005C3B8C008}" type="pres">
      <dgm:prSet presAssocID="{088640E7-07DA-4038-A62D-2825005D9340}" presName="childTextArrow" presStyleLbl="fgAccFollowNode1" presStyleIdx="2" presStyleCnt="3">
        <dgm:presLayoutVars>
          <dgm:bulletEnabled val="1"/>
        </dgm:presLayoutVars>
      </dgm:prSet>
      <dgm:spPr/>
    </dgm:pt>
  </dgm:ptLst>
  <dgm:cxnLst>
    <dgm:cxn modelId="{AD384104-E5C7-4477-84C2-2AA0CBD4EBFB}" type="presOf" srcId="{D1954346-D357-4FDD-9916-D5A40324018F}" destId="{F4AAB9C9-1C9B-42B1-B276-939AE0857893}" srcOrd="0" destOrd="0" presId="urn:microsoft.com/office/officeart/2005/8/layout/process4"/>
    <dgm:cxn modelId="{740D5F07-E4CD-4112-940A-831CC17FA6D9}" type="presOf" srcId="{088640E7-07DA-4038-A62D-2825005D9340}" destId="{4FF58712-5555-49C5-8FB1-3005C3B8C008}" srcOrd="0" destOrd="0" presId="urn:microsoft.com/office/officeart/2005/8/layout/process4"/>
    <dgm:cxn modelId="{5573FB65-18E2-4990-B856-30830951AAE5}" srcId="{C6D3729F-0365-45E6-8740-3D95DC701131}" destId="{088640E7-07DA-4038-A62D-2825005D9340}" srcOrd="2" destOrd="0" parTransId="{A01D7B6C-8D65-49AD-93AB-AD0DE61AE20D}" sibTransId="{172EDFDA-B6FE-4317-B969-793F33F4EBB2}"/>
    <dgm:cxn modelId="{FBFF6F47-2FC6-410E-8F8B-DE030972E1F2}" srcId="{76FC35AC-F4AB-4650-83A5-DEA7B2FEB7EC}" destId="{21819273-C53B-47D5-B698-AE3D76BEA6FE}" srcOrd="1" destOrd="0" parTransId="{D8BB8B88-1758-4300-B08A-9F26FBF89C97}" sibTransId="{9756206F-6B69-4131-B6D1-ED7EFA1B53B5}"/>
    <dgm:cxn modelId="{A9A73650-523B-4B60-9D43-7E1863421D58}" srcId="{76FC35AC-F4AB-4650-83A5-DEA7B2FEB7EC}" destId="{C6D3729F-0365-45E6-8740-3D95DC701131}" srcOrd="0" destOrd="0" parTransId="{D2956EAD-99EF-4583-9FA2-E65C66E6956D}" sibTransId="{7593D71D-9C47-4575-908E-49771DADD42A}"/>
    <dgm:cxn modelId="{C20C1A74-B828-497F-A714-453D9EA07585}" type="presOf" srcId="{C6D3729F-0365-45E6-8740-3D95DC701131}" destId="{2EEA4F90-4D74-4ED6-9660-7C5EDD246162}" srcOrd="1" destOrd="0" presId="urn:microsoft.com/office/officeart/2005/8/layout/process4"/>
    <dgm:cxn modelId="{C5BE4A86-2DA6-4674-84CC-A27758411186}" type="presOf" srcId="{83FB31BE-F6DF-4551-9A3F-96AD32602D87}" destId="{89700A22-66AC-4699-8A6D-AB2BCDEB22D1}" srcOrd="0" destOrd="0" presId="urn:microsoft.com/office/officeart/2005/8/layout/process4"/>
    <dgm:cxn modelId="{08172987-669E-49AE-A72E-84EE22B51565}" srcId="{C6D3729F-0365-45E6-8740-3D95DC701131}" destId="{D1954346-D357-4FDD-9916-D5A40324018F}" srcOrd="1" destOrd="0" parTransId="{02CB6BE0-88F7-41DD-80EE-3E64088AF90F}" sibTransId="{0F3070C4-492A-434F-A039-494C49843FF4}"/>
    <dgm:cxn modelId="{38E8658E-7677-4A71-A087-66F542A7BAB6}" srcId="{C6D3729F-0365-45E6-8740-3D95DC701131}" destId="{83FB31BE-F6DF-4551-9A3F-96AD32602D87}" srcOrd="0" destOrd="0" parTransId="{06BBFD3A-254F-4BED-8764-DE05E92191B9}" sibTransId="{93731C46-1652-43D1-BC48-42130A018141}"/>
    <dgm:cxn modelId="{0B41A298-8875-4227-B59B-E12DA75444F9}" type="presOf" srcId="{21819273-C53B-47D5-B698-AE3D76BEA6FE}" destId="{A4453B9E-FEF5-4E5F-A7D8-4D47A617E1D8}" srcOrd="0" destOrd="0" presId="urn:microsoft.com/office/officeart/2005/8/layout/process4"/>
    <dgm:cxn modelId="{36FDABA0-7067-477D-91C0-09C1803F19D3}" type="presOf" srcId="{C6D3729F-0365-45E6-8740-3D95DC701131}" destId="{BD0C43F2-4CCE-459C-AAE6-5BC602202C55}" srcOrd="0" destOrd="0" presId="urn:microsoft.com/office/officeart/2005/8/layout/process4"/>
    <dgm:cxn modelId="{3E4D1AA7-8362-4C68-B93E-1CC9233AACDA}" type="presOf" srcId="{76FC35AC-F4AB-4650-83A5-DEA7B2FEB7EC}" destId="{D364BE81-B379-478D-A503-9CF853F6E452}" srcOrd="0" destOrd="0" presId="urn:microsoft.com/office/officeart/2005/8/layout/process4"/>
    <dgm:cxn modelId="{FA334965-2E59-4FBB-8BDB-18A66C7DADC4}" type="presParOf" srcId="{D364BE81-B379-478D-A503-9CF853F6E452}" destId="{96C17FBE-D1B7-48BA-8A52-8CA297E5E67B}" srcOrd="0" destOrd="0" presId="urn:microsoft.com/office/officeart/2005/8/layout/process4"/>
    <dgm:cxn modelId="{5EE89AA7-EC74-4E1A-8CE7-6A0CCC0B4774}" type="presParOf" srcId="{96C17FBE-D1B7-48BA-8A52-8CA297E5E67B}" destId="{A4453B9E-FEF5-4E5F-A7D8-4D47A617E1D8}" srcOrd="0" destOrd="0" presId="urn:microsoft.com/office/officeart/2005/8/layout/process4"/>
    <dgm:cxn modelId="{4496CD46-674F-4D76-844C-A62D7308EA43}" type="presParOf" srcId="{D364BE81-B379-478D-A503-9CF853F6E452}" destId="{02BD5181-D9C6-45E6-8E25-14C4CE3E02EA}" srcOrd="1" destOrd="0" presId="urn:microsoft.com/office/officeart/2005/8/layout/process4"/>
    <dgm:cxn modelId="{58A87619-470D-447C-AE9E-FCDC7D7B61F2}" type="presParOf" srcId="{D364BE81-B379-478D-A503-9CF853F6E452}" destId="{BFB89737-3BBA-48B1-AF3B-9EB10365EC30}" srcOrd="2" destOrd="0" presId="urn:microsoft.com/office/officeart/2005/8/layout/process4"/>
    <dgm:cxn modelId="{269C7770-5DDA-4BCD-96E8-615610B8BB05}" type="presParOf" srcId="{BFB89737-3BBA-48B1-AF3B-9EB10365EC30}" destId="{BD0C43F2-4CCE-459C-AAE6-5BC602202C55}" srcOrd="0" destOrd="0" presId="urn:microsoft.com/office/officeart/2005/8/layout/process4"/>
    <dgm:cxn modelId="{7BB33F64-FA57-4B43-B8C7-BAA722100B04}" type="presParOf" srcId="{BFB89737-3BBA-48B1-AF3B-9EB10365EC30}" destId="{2EEA4F90-4D74-4ED6-9660-7C5EDD246162}" srcOrd="1" destOrd="0" presId="urn:microsoft.com/office/officeart/2005/8/layout/process4"/>
    <dgm:cxn modelId="{0B0D5214-3897-4DD6-980B-899346D9B041}" type="presParOf" srcId="{BFB89737-3BBA-48B1-AF3B-9EB10365EC30}" destId="{A5BDD591-C6FD-4A73-971E-CCD16FDE19E4}" srcOrd="2" destOrd="0" presId="urn:microsoft.com/office/officeart/2005/8/layout/process4"/>
    <dgm:cxn modelId="{0B042B1E-E590-4394-8144-83DF583C0EB7}" type="presParOf" srcId="{A5BDD591-C6FD-4A73-971E-CCD16FDE19E4}" destId="{89700A22-66AC-4699-8A6D-AB2BCDEB22D1}" srcOrd="0" destOrd="0" presId="urn:microsoft.com/office/officeart/2005/8/layout/process4"/>
    <dgm:cxn modelId="{9D46440E-98D1-46F4-A138-9B33B4B03367}" type="presParOf" srcId="{A5BDD591-C6FD-4A73-971E-CCD16FDE19E4}" destId="{F4AAB9C9-1C9B-42B1-B276-939AE0857893}" srcOrd="1" destOrd="0" presId="urn:microsoft.com/office/officeart/2005/8/layout/process4"/>
    <dgm:cxn modelId="{B6C7DD48-571F-4C2A-9A0F-DEFEDF6C1E36}" type="presParOf" srcId="{A5BDD591-C6FD-4A73-971E-CCD16FDE19E4}" destId="{4FF58712-5555-49C5-8FB1-3005C3B8C008}" srcOrd="2"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A03AE1-323E-4F9A-A73D-7993247E0004}" type="doc">
      <dgm:prSet loTypeId="urn:microsoft.com/office/officeart/2005/8/layout/arrow2" loCatId="process" qsTypeId="urn:microsoft.com/office/officeart/2005/8/quickstyle/simple1" qsCatId="simple" csTypeId="urn:microsoft.com/office/officeart/2005/8/colors/accent1_2" csCatId="accent1" phldr="1"/>
      <dgm:spPr/>
    </dgm:pt>
    <dgm:pt modelId="{A3CD02CC-72DF-4632-A2A4-CB565F74DAF7}">
      <dgm:prSet phldrT="[Tekst]"/>
      <dgm:spPr/>
      <dgm:t>
        <a:bodyPr/>
        <a:lstStyle/>
        <a:p>
          <a:pPr algn="l"/>
          <a:r>
            <a:rPr lang="da-DK" dirty="0"/>
            <a:t>Selvregistrering.</a:t>
          </a:r>
        </a:p>
        <a:p>
          <a:pPr algn="l"/>
          <a:r>
            <a:rPr lang="da-DK" dirty="0"/>
            <a:t>Hvilke initiativer tager jeg, hvad gør jeg?</a:t>
          </a:r>
        </a:p>
      </dgm:t>
    </dgm:pt>
    <dgm:pt modelId="{F4D822D5-6E74-4369-9FFA-153C7653DD6C}" type="parTrans" cxnId="{832EC418-3749-40AC-B363-D9320D0A69F2}">
      <dgm:prSet/>
      <dgm:spPr/>
      <dgm:t>
        <a:bodyPr/>
        <a:lstStyle/>
        <a:p>
          <a:pPr algn="l"/>
          <a:endParaRPr lang="da-DK"/>
        </a:p>
      </dgm:t>
    </dgm:pt>
    <dgm:pt modelId="{4C0A7389-ACF8-45D7-A9FE-DE3E45EEA325}" type="sibTrans" cxnId="{832EC418-3749-40AC-B363-D9320D0A69F2}">
      <dgm:prSet/>
      <dgm:spPr/>
      <dgm:t>
        <a:bodyPr/>
        <a:lstStyle/>
        <a:p>
          <a:pPr algn="l"/>
          <a:endParaRPr lang="da-DK"/>
        </a:p>
      </dgm:t>
    </dgm:pt>
    <dgm:pt modelId="{E29CF762-8E0A-45D7-95BF-FE1A7ECB43FD}">
      <dgm:prSet phldrT="[Tekst]"/>
      <dgm:spPr/>
      <dgm:t>
        <a:bodyPr/>
        <a:lstStyle/>
        <a:p>
          <a:pPr algn="l"/>
          <a:endParaRPr lang="da-DK" dirty="0"/>
        </a:p>
        <a:p>
          <a:pPr algn="l"/>
          <a:r>
            <a:rPr lang="da-DK" dirty="0"/>
            <a:t>Selvindsigt.</a:t>
          </a:r>
        </a:p>
        <a:p>
          <a:pPr algn="l"/>
          <a:r>
            <a:rPr lang="da-DK" dirty="0"/>
            <a:t>Hvordan virker jeg på andre og på mig selv?</a:t>
          </a:r>
        </a:p>
      </dgm:t>
    </dgm:pt>
    <dgm:pt modelId="{96B5C9CE-AB80-441E-880D-E67EA60B64BC}" type="parTrans" cxnId="{B8CBBB27-DB0B-4029-A6B2-31735D87F554}">
      <dgm:prSet/>
      <dgm:spPr/>
      <dgm:t>
        <a:bodyPr/>
        <a:lstStyle/>
        <a:p>
          <a:pPr algn="l"/>
          <a:endParaRPr lang="da-DK"/>
        </a:p>
      </dgm:t>
    </dgm:pt>
    <dgm:pt modelId="{81EB6638-89FE-490B-A990-67C9E313C30F}" type="sibTrans" cxnId="{B8CBBB27-DB0B-4029-A6B2-31735D87F554}">
      <dgm:prSet/>
      <dgm:spPr/>
      <dgm:t>
        <a:bodyPr/>
        <a:lstStyle/>
        <a:p>
          <a:pPr algn="l"/>
          <a:endParaRPr lang="da-DK"/>
        </a:p>
      </dgm:t>
    </dgm:pt>
    <dgm:pt modelId="{BEF8F03C-559A-4909-8B4A-4A525CFDB1A8}">
      <dgm:prSet phldrT="[Tekst]"/>
      <dgm:spPr/>
      <dgm:t>
        <a:bodyPr/>
        <a:lstStyle/>
        <a:p>
          <a:pPr algn="l"/>
          <a:endParaRPr lang="da-DK" dirty="0"/>
        </a:p>
        <a:p>
          <a:pPr algn="l"/>
          <a:r>
            <a:rPr lang="da-DK" dirty="0"/>
            <a:t>Selvregulering.</a:t>
          </a:r>
        </a:p>
        <a:p>
          <a:pPr algn="l"/>
          <a:r>
            <a:rPr lang="da-DK" dirty="0"/>
            <a:t>Hvordan kan jeg så regulere mig på en hensigtsmæssig måde?</a:t>
          </a:r>
        </a:p>
      </dgm:t>
    </dgm:pt>
    <dgm:pt modelId="{55A59515-A08A-4591-931A-A358C294394F}" type="parTrans" cxnId="{1A2EB258-FF72-44E3-9634-69B92488FD93}">
      <dgm:prSet/>
      <dgm:spPr/>
      <dgm:t>
        <a:bodyPr/>
        <a:lstStyle/>
        <a:p>
          <a:pPr algn="l"/>
          <a:endParaRPr lang="da-DK"/>
        </a:p>
      </dgm:t>
    </dgm:pt>
    <dgm:pt modelId="{826BCBB5-5E05-4704-AAF6-0DA6086C58B0}" type="sibTrans" cxnId="{1A2EB258-FF72-44E3-9634-69B92488FD93}">
      <dgm:prSet/>
      <dgm:spPr/>
      <dgm:t>
        <a:bodyPr/>
        <a:lstStyle/>
        <a:p>
          <a:pPr algn="l"/>
          <a:endParaRPr lang="da-DK"/>
        </a:p>
      </dgm:t>
    </dgm:pt>
    <dgm:pt modelId="{C6D2E4C5-AAE6-4B15-AAFA-7FD814BA47AB}" type="pres">
      <dgm:prSet presAssocID="{8EA03AE1-323E-4F9A-A73D-7993247E0004}" presName="arrowDiagram" presStyleCnt="0">
        <dgm:presLayoutVars>
          <dgm:chMax val="5"/>
          <dgm:dir/>
          <dgm:resizeHandles val="exact"/>
        </dgm:presLayoutVars>
      </dgm:prSet>
      <dgm:spPr/>
    </dgm:pt>
    <dgm:pt modelId="{1A3F7292-FD3A-4308-9B7E-692F09E0BC9E}" type="pres">
      <dgm:prSet presAssocID="{8EA03AE1-323E-4F9A-A73D-7993247E0004}" presName="arrow" presStyleLbl="bgShp" presStyleIdx="0" presStyleCnt="1"/>
      <dgm:spPr/>
    </dgm:pt>
    <dgm:pt modelId="{6841590F-1E6C-4FDD-BC9B-9C2DDC13298B}" type="pres">
      <dgm:prSet presAssocID="{8EA03AE1-323E-4F9A-A73D-7993247E0004}" presName="arrowDiagram3" presStyleCnt="0"/>
      <dgm:spPr/>
    </dgm:pt>
    <dgm:pt modelId="{B7802511-9A2B-4A82-ACF5-7C86013B2AEE}" type="pres">
      <dgm:prSet presAssocID="{A3CD02CC-72DF-4632-A2A4-CB565F74DAF7}" presName="bullet3a" presStyleLbl="node1" presStyleIdx="0" presStyleCnt="3"/>
      <dgm:spPr/>
    </dgm:pt>
    <dgm:pt modelId="{AC549E34-F67A-421C-992B-79D4E76C176E}" type="pres">
      <dgm:prSet presAssocID="{A3CD02CC-72DF-4632-A2A4-CB565F74DAF7}" presName="textBox3a" presStyleLbl="revTx" presStyleIdx="0" presStyleCnt="3">
        <dgm:presLayoutVars>
          <dgm:bulletEnabled val="1"/>
        </dgm:presLayoutVars>
      </dgm:prSet>
      <dgm:spPr/>
    </dgm:pt>
    <dgm:pt modelId="{B66F0613-2C1A-45E6-9099-89E9ABBCC113}" type="pres">
      <dgm:prSet presAssocID="{E29CF762-8E0A-45D7-95BF-FE1A7ECB43FD}" presName="bullet3b" presStyleLbl="node1" presStyleIdx="1" presStyleCnt="3"/>
      <dgm:spPr/>
    </dgm:pt>
    <dgm:pt modelId="{258C392F-3827-4411-8122-AABBA3820DEB}" type="pres">
      <dgm:prSet presAssocID="{E29CF762-8E0A-45D7-95BF-FE1A7ECB43FD}" presName="textBox3b" presStyleLbl="revTx" presStyleIdx="1" presStyleCnt="3" custLinFactNeighborY="6715">
        <dgm:presLayoutVars>
          <dgm:bulletEnabled val="1"/>
        </dgm:presLayoutVars>
      </dgm:prSet>
      <dgm:spPr/>
    </dgm:pt>
    <dgm:pt modelId="{5B210CFE-B81E-4150-BD0A-3F3B18D47A8F}" type="pres">
      <dgm:prSet presAssocID="{BEF8F03C-559A-4909-8B4A-4A525CFDB1A8}" presName="bullet3c" presStyleLbl="node1" presStyleIdx="2" presStyleCnt="3"/>
      <dgm:spPr/>
    </dgm:pt>
    <dgm:pt modelId="{FFCE8857-A990-49A1-AE83-21D9D4AC8330}" type="pres">
      <dgm:prSet presAssocID="{BEF8F03C-559A-4909-8B4A-4A525CFDB1A8}" presName="textBox3c" presStyleLbl="revTx" presStyleIdx="2" presStyleCnt="3" custScaleX="119643" custLinFactNeighborY="6382">
        <dgm:presLayoutVars>
          <dgm:bulletEnabled val="1"/>
        </dgm:presLayoutVars>
      </dgm:prSet>
      <dgm:spPr/>
    </dgm:pt>
  </dgm:ptLst>
  <dgm:cxnLst>
    <dgm:cxn modelId="{207F7405-7B02-4CD3-99EA-11009AD7CAEB}" type="presOf" srcId="{A3CD02CC-72DF-4632-A2A4-CB565F74DAF7}" destId="{AC549E34-F67A-421C-992B-79D4E76C176E}" srcOrd="0" destOrd="0" presId="urn:microsoft.com/office/officeart/2005/8/layout/arrow2"/>
    <dgm:cxn modelId="{832EC418-3749-40AC-B363-D9320D0A69F2}" srcId="{8EA03AE1-323E-4F9A-A73D-7993247E0004}" destId="{A3CD02CC-72DF-4632-A2A4-CB565F74DAF7}" srcOrd="0" destOrd="0" parTransId="{F4D822D5-6E74-4369-9FFA-153C7653DD6C}" sibTransId="{4C0A7389-ACF8-45D7-A9FE-DE3E45EEA325}"/>
    <dgm:cxn modelId="{B8CBBB27-DB0B-4029-A6B2-31735D87F554}" srcId="{8EA03AE1-323E-4F9A-A73D-7993247E0004}" destId="{E29CF762-8E0A-45D7-95BF-FE1A7ECB43FD}" srcOrd="1" destOrd="0" parTransId="{96B5C9CE-AB80-441E-880D-E67EA60B64BC}" sibTransId="{81EB6638-89FE-490B-A990-67C9E313C30F}"/>
    <dgm:cxn modelId="{F511A043-1342-4BB6-87C7-7A2CD9946358}" type="presOf" srcId="{8EA03AE1-323E-4F9A-A73D-7993247E0004}" destId="{C6D2E4C5-AAE6-4B15-AAFA-7FD814BA47AB}" srcOrd="0" destOrd="0" presId="urn:microsoft.com/office/officeart/2005/8/layout/arrow2"/>
    <dgm:cxn modelId="{EC981E44-0C4D-4619-BD10-590F1A55BA1C}" type="presOf" srcId="{BEF8F03C-559A-4909-8B4A-4A525CFDB1A8}" destId="{FFCE8857-A990-49A1-AE83-21D9D4AC8330}" srcOrd="0" destOrd="0" presId="urn:microsoft.com/office/officeart/2005/8/layout/arrow2"/>
    <dgm:cxn modelId="{1A2EB258-FF72-44E3-9634-69B92488FD93}" srcId="{8EA03AE1-323E-4F9A-A73D-7993247E0004}" destId="{BEF8F03C-559A-4909-8B4A-4A525CFDB1A8}" srcOrd="2" destOrd="0" parTransId="{55A59515-A08A-4591-931A-A358C294394F}" sibTransId="{826BCBB5-5E05-4704-AAF6-0DA6086C58B0}"/>
    <dgm:cxn modelId="{4B44CF83-FB7E-45AD-B878-7D08415F8F13}" type="presOf" srcId="{E29CF762-8E0A-45D7-95BF-FE1A7ECB43FD}" destId="{258C392F-3827-4411-8122-AABBA3820DEB}" srcOrd="0" destOrd="0" presId="urn:microsoft.com/office/officeart/2005/8/layout/arrow2"/>
    <dgm:cxn modelId="{DF392148-7B9A-4D33-9A3E-570572D0FDCE}" type="presParOf" srcId="{C6D2E4C5-AAE6-4B15-AAFA-7FD814BA47AB}" destId="{1A3F7292-FD3A-4308-9B7E-692F09E0BC9E}" srcOrd="0" destOrd="0" presId="urn:microsoft.com/office/officeart/2005/8/layout/arrow2"/>
    <dgm:cxn modelId="{3F73383A-E101-4877-A11A-2814AE7135BD}" type="presParOf" srcId="{C6D2E4C5-AAE6-4B15-AAFA-7FD814BA47AB}" destId="{6841590F-1E6C-4FDD-BC9B-9C2DDC13298B}" srcOrd="1" destOrd="0" presId="urn:microsoft.com/office/officeart/2005/8/layout/arrow2"/>
    <dgm:cxn modelId="{A77D4CB4-DD4E-4E42-8A4E-F82A1571D8DC}" type="presParOf" srcId="{6841590F-1E6C-4FDD-BC9B-9C2DDC13298B}" destId="{B7802511-9A2B-4A82-ACF5-7C86013B2AEE}" srcOrd="0" destOrd="0" presId="urn:microsoft.com/office/officeart/2005/8/layout/arrow2"/>
    <dgm:cxn modelId="{210361D6-5102-4503-BCA9-2E18E0CA3893}" type="presParOf" srcId="{6841590F-1E6C-4FDD-BC9B-9C2DDC13298B}" destId="{AC549E34-F67A-421C-992B-79D4E76C176E}" srcOrd="1" destOrd="0" presId="urn:microsoft.com/office/officeart/2005/8/layout/arrow2"/>
    <dgm:cxn modelId="{30893E49-FB20-4B5A-ADD3-FA558B070F2D}" type="presParOf" srcId="{6841590F-1E6C-4FDD-BC9B-9C2DDC13298B}" destId="{B66F0613-2C1A-45E6-9099-89E9ABBCC113}" srcOrd="2" destOrd="0" presId="urn:microsoft.com/office/officeart/2005/8/layout/arrow2"/>
    <dgm:cxn modelId="{5DE66712-C793-4416-B3D3-BBD6C9441C65}" type="presParOf" srcId="{6841590F-1E6C-4FDD-BC9B-9C2DDC13298B}" destId="{258C392F-3827-4411-8122-AABBA3820DEB}" srcOrd="3" destOrd="0" presId="urn:microsoft.com/office/officeart/2005/8/layout/arrow2"/>
    <dgm:cxn modelId="{AB6F2951-5DBF-4E6D-AB48-DE16FE4501AF}" type="presParOf" srcId="{6841590F-1E6C-4FDD-BC9B-9C2DDC13298B}" destId="{5B210CFE-B81E-4150-BD0A-3F3B18D47A8F}" srcOrd="4" destOrd="0" presId="urn:microsoft.com/office/officeart/2005/8/layout/arrow2"/>
    <dgm:cxn modelId="{36B8BFDD-FAAE-4906-B188-A6EB1E21C6CE}" type="presParOf" srcId="{6841590F-1E6C-4FDD-BC9B-9C2DDC13298B}" destId="{FFCE8857-A990-49A1-AE83-21D9D4AC8330}"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9EEAB2-C172-4121-8874-C5C45A8B928B}" type="doc">
      <dgm:prSet loTypeId="urn:microsoft.com/office/officeart/2005/8/layout/cycle6" loCatId="relationship" qsTypeId="urn:microsoft.com/office/officeart/2005/8/quickstyle/simple1" qsCatId="simple" csTypeId="urn:microsoft.com/office/officeart/2005/8/colors/colorful2" csCatId="colorful" phldr="1"/>
      <dgm:spPr/>
      <dgm:t>
        <a:bodyPr/>
        <a:lstStyle/>
        <a:p>
          <a:endParaRPr lang="da-DK"/>
        </a:p>
      </dgm:t>
    </dgm:pt>
    <dgm:pt modelId="{6264F5D8-C889-45CD-BF70-34FA79BB9D43}">
      <dgm:prSet phldrT="[Tekst]"/>
      <dgm:spPr/>
      <dgm:t>
        <a:bodyPr/>
        <a:lstStyle/>
        <a:p>
          <a:pPr algn="ctr"/>
          <a:r>
            <a:rPr lang="da-DK">
              <a:latin typeface="+mj-lt"/>
              <a:cs typeface="Calibri" panose="020F0502020204030204" pitchFamily="34" charset="0"/>
            </a:rPr>
            <a:t>Sansemotoriske</a:t>
          </a:r>
          <a:r>
            <a:rPr lang="da-DK">
              <a:latin typeface="+mj-lt"/>
            </a:rPr>
            <a:t> udfordringer</a:t>
          </a:r>
        </a:p>
      </dgm:t>
    </dgm:pt>
    <dgm:pt modelId="{81CBE589-2426-427E-9792-D9A8E6E33E08}" type="parTrans" cxnId="{95775F18-87E9-4EEE-990F-003BF6C6545D}">
      <dgm:prSet/>
      <dgm:spPr/>
      <dgm:t>
        <a:bodyPr/>
        <a:lstStyle/>
        <a:p>
          <a:pPr algn="ctr"/>
          <a:endParaRPr lang="da-DK">
            <a:latin typeface="+mj-lt"/>
          </a:endParaRPr>
        </a:p>
      </dgm:t>
    </dgm:pt>
    <dgm:pt modelId="{C3C0505F-4549-414D-BEE6-FFABFCA51B98}" type="sibTrans" cxnId="{95775F18-87E9-4EEE-990F-003BF6C6545D}">
      <dgm:prSet/>
      <dgm:spPr/>
      <dgm:t>
        <a:bodyPr/>
        <a:lstStyle/>
        <a:p>
          <a:pPr algn="ctr"/>
          <a:endParaRPr lang="da-DK">
            <a:latin typeface="+mj-lt"/>
          </a:endParaRPr>
        </a:p>
      </dgm:t>
    </dgm:pt>
    <dgm:pt modelId="{AA60E13C-6575-46D5-80DD-DE01FB392C2B}">
      <dgm:prSet phldrT="[Tekst]"/>
      <dgm:spPr/>
      <dgm:t>
        <a:bodyPr/>
        <a:lstStyle/>
        <a:p>
          <a:pPr algn="ctr"/>
          <a:r>
            <a:rPr lang="da-DK">
              <a:latin typeface="+mj-lt"/>
              <a:cs typeface="Calibri" panose="020F0502020204030204" pitchFamily="34" charset="0"/>
            </a:rPr>
            <a:t>Eksekutive vanskeligheder</a:t>
          </a:r>
        </a:p>
      </dgm:t>
    </dgm:pt>
    <dgm:pt modelId="{1DAE7EDF-FB34-4908-B7BA-64D70AC329E7}" type="parTrans" cxnId="{2A3D5610-59FB-455B-B063-B7C39C2FD857}">
      <dgm:prSet/>
      <dgm:spPr/>
      <dgm:t>
        <a:bodyPr/>
        <a:lstStyle/>
        <a:p>
          <a:pPr algn="ctr"/>
          <a:endParaRPr lang="da-DK">
            <a:latin typeface="+mj-lt"/>
          </a:endParaRPr>
        </a:p>
      </dgm:t>
    </dgm:pt>
    <dgm:pt modelId="{036AC817-1D06-404A-B458-A7A2BC86146B}" type="sibTrans" cxnId="{2A3D5610-59FB-455B-B063-B7C39C2FD857}">
      <dgm:prSet/>
      <dgm:spPr/>
      <dgm:t>
        <a:bodyPr/>
        <a:lstStyle/>
        <a:p>
          <a:pPr algn="ctr"/>
          <a:endParaRPr lang="da-DK">
            <a:latin typeface="+mj-lt"/>
          </a:endParaRPr>
        </a:p>
      </dgm:t>
    </dgm:pt>
    <dgm:pt modelId="{E8F0B18C-5E06-4F95-B570-0D7040141241}">
      <dgm:prSet phldrT="[Tekst]"/>
      <dgm:spPr/>
      <dgm:t>
        <a:bodyPr/>
        <a:lstStyle/>
        <a:p>
          <a:pPr algn="ctr"/>
          <a:r>
            <a:rPr lang="da-DK">
              <a:latin typeface="+mj-lt"/>
              <a:cs typeface="Calibri" panose="020F0502020204030204" pitchFamily="34" charset="0"/>
            </a:rPr>
            <a:t>Svag følelsesregulering</a:t>
          </a:r>
        </a:p>
      </dgm:t>
    </dgm:pt>
    <dgm:pt modelId="{EFD34F3B-104D-4BE3-AD0E-32CF3F8632A5}" type="parTrans" cxnId="{ABD4847D-06DE-44F1-82CB-AC59ADDA1155}">
      <dgm:prSet/>
      <dgm:spPr/>
      <dgm:t>
        <a:bodyPr/>
        <a:lstStyle/>
        <a:p>
          <a:pPr algn="ctr"/>
          <a:endParaRPr lang="da-DK">
            <a:latin typeface="+mj-lt"/>
          </a:endParaRPr>
        </a:p>
      </dgm:t>
    </dgm:pt>
    <dgm:pt modelId="{46B2901C-6EF2-4934-8B26-62D134D0B11F}" type="sibTrans" cxnId="{ABD4847D-06DE-44F1-82CB-AC59ADDA1155}">
      <dgm:prSet/>
      <dgm:spPr/>
      <dgm:t>
        <a:bodyPr/>
        <a:lstStyle/>
        <a:p>
          <a:pPr algn="ctr"/>
          <a:endParaRPr lang="da-DK">
            <a:latin typeface="+mj-lt"/>
          </a:endParaRPr>
        </a:p>
      </dgm:t>
    </dgm:pt>
    <dgm:pt modelId="{B86F8790-43C8-44DC-B521-9BF0E2C791A9}">
      <dgm:prSet phldrT="[Tekst]"/>
      <dgm:spPr/>
      <dgm:t>
        <a:bodyPr/>
        <a:lstStyle/>
        <a:p>
          <a:pPr algn="ctr"/>
          <a:r>
            <a:rPr lang="da-DK">
              <a:latin typeface="+mj-lt"/>
              <a:cs typeface="Calibri" panose="020F0502020204030204" pitchFamily="34" charset="0"/>
            </a:rPr>
            <a:t>Svært ved årsag og virkning</a:t>
          </a:r>
        </a:p>
      </dgm:t>
    </dgm:pt>
    <dgm:pt modelId="{A7C39279-2C23-4B87-9903-6495895AB892}" type="parTrans" cxnId="{2FB4A875-E781-439F-A8EB-333F833C0F01}">
      <dgm:prSet/>
      <dgm:spPr/>
      <dgm:t>
        <a:bodyPr/>
        <a:lstStyle/>
        <a:p>
          <a:pPr algn="ctr"/>
          <a:endParaRPr lang="da-DK">
            <a:latin typeface="+mj-lt"/>
          </a:endParaRPr>
        </a:p>
      </dgm:t>
    </dgm:pt>
    <dgm:pt modelId="{A50362FD-714E-4348-BEFC-E2DAEC2694B7}" type="sibTrans" cxnId="{2FB4A875-E781-439F-A8EB-333F833C0F01}">
      <dgm:prSet/>
      <dgm:spPr/>
      <dgm:t>
        <a:bodyPr/>
        <a:lstStyle/>
        <a:p>
          <a:pPr algn="ctr"/>
          <a:endParaRPr lang="da-DK">
            <a:latin typeface="+mj-lt"/>
          </a:endParaRPr>
        </a:p>
      </dgm:t>
    </dgm:pt>
    <dgm:pt modelId="{4DEA071B-05EC-4A4E-8972-45F28CEA62D4}">
      <dgm:prSet phldrT="[Tekst]"/>
      <dgm:spPr/>
      <dgm:t>
        <a:bodyPr/>
        <a:lstStyle/>
        <a:p>
          <a:pPr algn="ctr"/>
          <a:r>
            <a:rPr lang="da-DK">
              <a:latin typeface="+mj-lt"/>
              <a:cs typeface="Calibri" panose="020F0502020204030204" pitchFamily="34" charset="0"/>
            </a:rPr>
            <a:t>Socialt udfordret</a:t>
          </a:r>
        </a:p>
      </dgm:t>
    </dgm:pt>
    <dgm:pt modelId="{B2F6845B-FAF1-43A2-81EA-73776A76E1D0}" type="parTrans" cxnId="{5D016126-2AFB-4052-AD3C-E708FD35E4D9}">
      <dgm:prSet/>
      <dgm:spPr/>
      <dgm:t>
        <a:bodyPr/>
        <a:lstStyle/>
        <a:p>
          <a:pPr algn="ctr"/>
          <a:endParaRPr lang="da-DK">
            <a:latin typeface="+mj-lt"/>
          </a:endParaRPr>
        </a:p>
      </dgm:t>
    </dgm:pt>
    <dgm:pt modelId="{AE36F1F3-C066-4CA8-B341-9E17BC7D06C7}" type="sibTrans" cxnId="{5D016126-2AFB-4052-AD3C-E708FD35E4D9}">
      <dgm:prSet/>
      <dgm:spPr/>
      <dgm:t>
        <a:bodyPr/>
        <a:lstStyle/>
        <a:p>
          <a:pPr algn="ctr"/>
          <a:endParaRPr lang="da-DK">
            <a:latin typeface="+mj-lt"/>
          </a:endParaRPr>
        </a:p>
      </dgm:t>
    </dgm:pt>
    <dgm:pt modelId="{10BFBD7E-C8C6-46B8-A255-18F022E83BE3}" type="pres">
      <dgm:prSet presAssocID="{869EEAB2-C172-4121-8874-C5C45A8B928B}" presName="cycle" presStyleCnt="0">
        <dgm:presLayoutVars>
          <dgm:dir/>
          <dgm:resizeHandles val="exact"/>
        </dgm:presLayoutVars>
      </dgm:prSet>
      <dgm:spPr/>
    </dgm:pt>
    <dgm:pt modelId="{D50C3DC1-7910-4A2D-A487-B2251E54A0C6}" type="pres">
      <dgm:prSet presAssocID="{6264F5D8-C889-45CD-BF70-34FA79BB9D43}" presName="node" presStyleLbl="node1" presStyleIdx="0" presStyleCnt="5">
        <dgm:presLayoutVars>
          <dgm:bulletEnabled val="1"/>
        </dgm:presLayoutVars>
      </dgm:prSet>
      <dgm:spPr/>
    </dgm:pt>
    <dgm:pt modelId="{4E5E0FE3-7829-45E2-8A1E-03EC2F8E4F40}" type="pres">
      <dgm:prSet presAssocID="{6264F5D8-C889-45CD-BF70-34FA79BB9D43}" presName="spNode" presStyleCnt="0"/>
      <dgm:spPr/>
    </dgm:pt>
    <dgm:pt modelId="{80885CDA-5270-40DD-8F18-BF3DAE73D285}" type="pres">
      <dgm:prSet presAssocID="{C3C0505F-4549-414D-BEE6-FFABFCA51B98}" presName="sibTrans" presStyleLbl="sibTrans1D1" presStyleIdx="0" presStyleCnt="5"/>
      <dgm:spPr/>
    </dgm:pt>
    <dgm:pt modelId="{418847CD-626C-4BAA-A99C-4DD9F812FF7F}" type="pres">
      <dgm:prSet presAssocID="{AA60E13C-6575-46D5-80DD-DE01FB392C2B}" presName="node" presStyleLbl="node1" presStyleIdx="1" presStyleCnt="5">
        <dgm:presLayoutVars>
          <dgm:bulletEnabled val="1"/>
        </dgm:presLayoutVars>
      </dgm:prSet>
      <dgm:spPr/>
    </dgm:pt>
    <dgm:pt modelId="{04613FDA-C166-4C8C-A1C5-591C22AC84DB}" type="pres">
      <dgm:prSet presAssocID="{AA60E13C-6575-46D5-80DD-DE01FB392C2B}" presName="spNode" presStyleCnt="0"/>
      <dgm:spPr/>
    </dgm:pt>
    <dgm:pt modelId="{D77C645B-FDFF-4637-8207-11B041E3B906}" type="pres">
      <dgm:prSet presAssocID="{036AC817-1D06-404A-B458-A7A2BC86146B}" presName="sibTrans" presStyleLbl="sibTrans1D1" presStyleIdx="1" presStyleCnt="5"/>
      <dgm:spPr/>
    </dgm:pt>
    <dgm:pt modelId="{4538AA19-D5F8-4F9F-AD2D-906F23B93AF2}" type="pres">
      <dgm:prSet presAssocID="{E8F0B18C-5E06-4F95-B570-0D7040141241}" presName="node" presStyleLbl="node1" presStyleIdx="2" presStyleCnt="5">
        <dgm:presLayoutVars>
          <dgm:bulletEnabled val="1"/>
        </dgm:presLayoutVars>
      </dgm:prSet>
      <dgm:spPr/>
    </dgm:pt>
    <dgm:pt modelId="{C47FB784-55EC-4316-B5B1-98CF96F0711A}" type="pres">
      <dgm:prSet presAssocID="{E8F0B18C-5E06-4F95-B570-0D7040141241}" presName="spNode" presStyleCnt="0"/>
      <dgm:spPr/>
    </dgm:pt>
    <dgm:pt modelId="{8A043055-52A7-42AB-AF5E-A42EFAB96128}" type="pres">
      <dgm:prSet presAssocID="{46B2901C-6EF2-4934-8B26-62D134D0B11F}" presName="sibTrans" presStyleLbl="sibTrans1D1" presStyleIdx="2" presStyleCnt="5"/>
      <dgm:spPr/>
    </dgm:pt>
    <dgm:pt modelId="{1CA90132-2A70-4DEF-B55F-CCE2E135C35E}" type="pres">
      <dgm:prSet presAssocID="{B86F8790-43C8-44DC-B521-9BF0E2C791A9}" presName="node" presStyleLbl="node1" presStyleIdx="3" presStyleCnt="5">
        <dgm:presLayoutVars>
          <dgm:bulletEnabled val="1"/>
        </dgm:presLayoutVars>
      </dgm:prSet>
      <dgm:spPr/>
    </dgm:pt>
    <dgm:pt modelId="{3AF0EAB5-8B2F-4E86-B339-4BD57B4ADE02}" type="pres">
      <dgm:prSet presAssocID="{B86F8790-43C8-44DC-B521-9BF0E2C791A9}" presName="spNode" presStyleCnt="0"/>
      <dgm:spPr/>
    </dgm:pt>
    <dgm:pt modelId="{A92FAD1D-0B7A-46D9-BA3B-B5462E702F5C}" type="pres">
      <dgm:prSet presAssocID="{A50362FD-714E-4348-BEFC-E2DAEC2694B7}" presName="sibTrans" presStyleLbl="sibTrans1D1" presStyleIdx="3" presStyleCnt="5"/>
      <dgm:spPr/>
    </dgm:pt>
    <dgm:pt modelId="{D309CD22-642B-4F4C-B5BC-2C997A266696}" type="pres">
      <dgm:prSet presAssocID="{4DEA071B-05EC-4A4E-8972-45F28CEA62D4}" presName="node" presStyleLbl="node1" presStyleIdx="4" presStyleCnt="5">
        <dgm:presLayoutVars>
          <dgm:bulletEnabled val="1"/>
        </dgm:presLayoutVars>
      </dgm:prSet>
      <dgm:spPr/>
    </dgm:pt>
    <dgm:pt modelId="{14225A11-911E-4A36-91B2-1129D9499BC5}" type="pres">
      <dgm:prSet presAssocID="{4DEA071B-05EC-4A4E-8972-45F28CEA62D4}" presName="spNode" presStyleCnt="0"/>
      <dgm:spPr/>
    </dgm:pt>
    <dgm:pt modelId="{FF6102FB-6539-4EFE-BBD9-C742394DBDC1}" type="pres">
      <dgm:prSet presAssocID="{AE36F1F3-C066-4CA8-B341-9E17BC7D06C7}" presName="sibTrans" presStyleLbl="sibTrans1D1" presStyleIdx="4" presStyleCnt="5"/>
      <dgm:spPr/>
    </dgm:pt>
  </dgm:ptLst>
  <dgm:cxnLst>
    <dgm:cxn modelId="{2A3D5610-59FB-455B-B063-B7C39C2FD857}" srcId="{869EEAB2-C172-4121-8874-C5C45A8B928B}" destId="{AA60E13C-6575-46D5-80DD-DE01FB392C2B}" srcOrd="1" destOrd="0" parTransId="{1DAE7EDF-FB34-4908-B7BA-64D70AC329E7}" sibTransId="{036AC817-1D06-404A-B458-A7A2BC86146B}"/>
    <dgm:cxn modelId="{B001D912-489D-4EEE-8D55-E7FFC517486E}" type="presOf" srcId="{A50362FD-714E-4348-BEFC-E2DAEC2694B7}" destId="{A92FAD1D-0B7A-46D9-BA3B-B5462E702F5C}" srcOrd="0" destOrd="0" presId="urn:microsoft.com/office/officeart/2005/8/layout/cycle6"/>
    <dgm:cxn modelId="{95775F18-87E9-4EEE-990F-003BF6C6545D}" srcId="{869EEAB2-C172-4121-8874-C5C45A8B928B}" destId="{6264F5D8-C889-45CD-BF70-34FA79BB9D43}" srcOrd="0" destOrd="0" parTransId="{81CBE589-2426-427E-9792-D9A8E6E33E08}" sibTransId="{C3C0505F-4549-414D-BEE6-FFABFCA51B98}"/>
    <dgm:cxn modelId="{0B8B1A20-354F-49B1-BC99-0FC0C7A9E78B}" type="presOf" srcId="{AA60E13C-6575-46D5-80DD-DE01FB392C2B}" destId="{418847CD-626C-4BAA-A99C-4DD9F812FF7F}" srcOrd="0" destOrd="0" presId="urn:microsoft.com/office/officeart/2005/8/layout/cycle6"/>
    <dgm:cxn modelId="{5D016126-2AFB-4052-AD3C-E708FD35E4D9}" srcId="{869EEAB2-C172-4121-8874-C5C45A8B928B}" destId="{4DEA071B-05EC-4A4E-8972-45F28CEA62D4}" srcOrd="4" destOrd="0" parTransId="{B2F6845B-FAF1-43A2-81EA-73776A76E1D0}" sibTransId="{AE36F1F3-C066-4CA8-B341-9E17BC7D06C7}"/>
    <dgm:cxn modelId="{F0E49F3C-6B0C-47FA-B51B-FD98C112EE1E}" type="presOf" srcId="{6264F5D8-C889-45CD-BF70-34FA79BB9D43}" destId="{D50C3DC1-7910-4A2D-A487-B2251E54A0C6}" srcOrd="0" destOrd="0" presId="urn:microsoft.com/office/officeart/2005/8/layout/cycle6"/>
    <dgm:cxn modelId="{8BCEE03F-DDA5-4948-818A-3A059A20C879}" type="presOf" srcId="{AE36F1F3-C066-4CA8-B341-9E17BC7D06C7}" destId="{FF6102FB-6539-4EFE-BBD9-C742394DBDC1}" srcOrd="0" destOrd="0" presId="urn:microsoft.com/office/officeart/2005/8/layout/cycle6"/>
    <dgm:cxn modelId="{C0366962-36A7-4422-8B87-09EAE69D738E}" type="presOf" srcId="{C3C0505F-4549-414D-BEE6-FFABFCA51B98}" destId="{80885CDA-5270-40DD-8F18-BF3DAE73D285}" srcOrd="0" destOrd="0" presId="urn:microsoft.com/office/officeart/2005/8/layout/cycle6"/>
    <dgm:cxn modelId="{0318756F-DF42-49E6-87C3-0AC28F6D77D8}" type="presOf" srcId="{4DEA071B-05EC-4A4E-8972-45F28CEA62D4}" destId="{D309CD22-642B-4F4C-B5BC-2C997A266696}" srcOrd="0" destOrd="0" presId="urn:microsoft.com/office/officeart/2005/8/layout/cycle6"/>
    <dgm:cxn modelId="{1A025872-73F2-40B9-9DA4-DC5D8EBACD06}" type="presOf" srcId="{46B2901C-6EF2-4934-8B26-62D134D0B11F}" destId="{8A043055-52A7-42AB-AF5E-A42EFAB96128}" srcOrd="0" destOrd="0" presId="urn:microsoft.com/office/officeart/2005/8/layout/cycle6"/>
    <dgm:cxn modelId="{2FB4A875-E781-439F-A8EB-333F833C0F01}" srcId="{869EEAB2-C172-4121-8874-C5C45A8B928B}" destId="{B86F8790-43C8-44DC-B521-9BF0E2C791A9}" srcOrd="3" destOrd="0" parTransId="{A7C39279-2C23-4B87-9903-6495895AB892}" sibTransId="{A50362FD-714E-4348-BEFC-E2DAEC2694B7}"/>
    <dgm:cxn modelId="{ABD4847D-06DE-44F1-82CB-AC59ADDA1155}" srcId="{869EEAB2-C172-4121-8874-C5C45A8B928B}" destId="{E8F0B18C-5E06-4F95-B570-0D7040141241}" srcOrd="2" destOrd="0" parTransId="{EFD34F3B-104D-4BE3-AD0E-32CF3F8632A5}" sibTransId="{46B2901C-6EF2-4934-8B26-62D134D0B11F}"/>
    <dgm:cxn modelId="{6EC6968F-A4BD-4236-BB6B-E6C53CC2695E}" type="presOf" srcId="{036AC817-1D06-404A-B458-A7A2BC86146B}" destId="{D77C645B-FDFF-4637-8207-11B041E3B906}" srcOrd="0" destOrd="0" presId="urn:microsoft.com/office/officeart/2005/8/layout/cycle6"/>
    <dgm:cxn modelId="{CF6B9397-8D04-4F4A-A6A4-1F326FE6B71E}" type="presOf" srcId="{869EEAB2-C172-4121-8874-C5C45A8B928B}" destId="{10BFBD7E-C8C6-46B8-A255-18F022E83BE3}" srcOrd="0" destOrd="0" presId="urn:microsoft.com/office/officeart/2005/8/layout/cycle6"/>
    <dgm:cxn modelId="{040CB6B0-FE01-44C9-A4C2-22F2EC135C5C}" type="presOf" srcId="{E8F0B18C-5E06-4F95-B570-0D7040141241}" destId="{4538AA19-D5F8-4F9F-AD2D-906F23B93AF2}" srcOrd="0" destOrd="0" presId="urn:microsoft.com/office/officeart/2005/8/layout/cycle6"/>
    <dgm:cxn modelId="{E0E72EE2-8945-45BD-AA56-A12DA7B320D5}" type="presOf" srcId="{B86F8790-43C8-44DC-B521-9BF0E2C791A9}" destId="{1CA90132-2A70-4DEF-B55F-CCE2E135C35E}" srcOrd="0" destOrd="0" presId="urn:microsoft.com/office/officeart/2005/8/layout/cycle6"/>
    <dgm:cxn modelId="{F38A4353-97D7-4B8A-8FF8-E96866A59D30}" type="presParOf" srcId="{10BFBD7E-C8C6-46B8-A255-18F022E83BE3}" destId="{D50C3DC1-7910-4A2D-A487-B2251E54A0C6}" srcOrd="0" destOrd="0" presId="urn:microsoft.com/office/officeart/2005/8/layout/cycle6"/>
    <dgm:cxn modelId="{6E35ED17-FAF2-4FBD-8A83-542FC21E0C1E}" type="presParOf" srcId="{10BFBD7E-C8C6-46B8-A255-18F022E83BE3}" destId="{4E5E0FE3-7829-45E2-8A1E-03EC2F8E4F40}" srcOrd="1" destOrd="0" presId="urn:microsoft.com/office/officeart/2005/8/layout/cycle6"/>
    <dgm:cxn modelId="{FAAA05F6-36DC-4238-B6E5-2F7EDCED3C81}" type="presParOf" srcId="{10BFBD7E-C8C6-46B8-A255-18F022E83BE3}" destId="{80885CDA-5270-40DD-8F18-BF3DAE73D285}" srcOrd="2" destOrd="0" presId="urn:microsoft.com/office/officeart/2005/8/layout/cycle6"/>
    <dgm:cxn modelId="{F3BAD38A-8982-45F9-8AA4-DCDEF5EC6804}" type="presParOf" srcId="{10BFBD7E-C8C6-46B8-A255-18F022E83BE3}" destId="{418847CD-626C-4BAA-A99C-4DD9F812FF7F}" srcOrd="3" destOrd="0" presId="urn:microsoft.com/office/officeart/2005/8/layout/cycle6"/>
    <dgm:cxn modelId="{97D22191-BE77-40F7-ACD8-FDE460ABD78C}" type="presParOf" srcId="{10BFBD7E-C8C6-46B8-A255-18F022E83BE3}" destId="{04613FDA-C166-4C8C-A1C5-591C22AC84DB}" srcOrd="4" destOrd="0" presId="urn:microsoft.com/office/officeart/2005/8/layout/cycle6"/>
    <dgm:cxn modelId="{F352FB5D-40C8-48FA-A44A-B5F7DC2D4BD9}" type="presParOf" srcId="{10BFBD7E-C8C6-46B8-A255-18F022E83BE3}" destId="{D77C645B-FDFF-4637-8207-11B041E3B906}" srcOrd="5" destOrd="0" presId="urn:microsoft.com/office/officeart/2005/8/layout/cycle6"/>
    <dgm:cxn modelId="{49C501E3-F4D7-4A21-9EFC-40A11BAFBEE6}" type="presParOf" srcId="{10BFBD7E-C8C6-46B8-A255-18F022E83BE3}" destId="{4538AA19-D5F8-4F9F-AD2D-906F23B93AF2}" srcOrd="6" destOrd="0" presId="urn:microsoft.com/office/officeart/2005/8/layout/cycle6"/>
    <dgm:cxn modelId="{B4C6DC43-D06E-489C-9E9F-7A71755C7B14}" type="presParOf" srcId="{10BFBD7E-C8C6-46B8-A255-18F022E83BE3}" destId="{C47FB784-55EC-4316-B5B1-98CF96F0711A}" srcOrd="7" destOrd="0" presId="urn:microsoft.com/office/officeart/2005/8/layout/cycle6"/>
    <dgm:cxn modelId="{C57797F0-87EC-45E0-972B-D9B090657524}" type="presParOf" srcId="{10BFBD7E-C8C6-46B8-A255-18F022E83BE3}" destId="{8A043055-52A7-42AB-AF5E-A42EFAB96128}" srcOrd="8" destOrd="0" presId="urn:microsoft.com/office/officeart/2005/8/layout/cycle6"/>
    <dgm:cxn modelId="{C7E9A355-E1E1-484D-8E5E-BC557B7C49AB}" type="presParOf" srcId="{10BFBD7E-C8C6-46B8-A255-18F022E83BE3}" destId="{1CA90132-2A70-4DEF-B55F-CCE2E135C35E}" srcOrd="9" destOrd="0" presId="urn:microsoft.com/office/officeart/2005/8/layout/cycle6"/>
    <dgm:cxn modelId="{C96B6945-220B-472A-822A-036634D8908F}" type="presParOf" srcId="{10BFBD7E-C8C6-46B8-A255-18F022E83BE3}" destId="{3AF0EAB5-8B2F-4E86-B339-4BD57B4ADE02}" srcOrd="10" destOrd="0" presId="urn:microsoft.com/office/officeart/2005/8/layout/cycle6"/>
    <dgm:cxn modelId="{0C5EE574-8654-46CF-837E-80ABC3028FF8}" type="presParOf" srcId="{10BFBD7E-C8C6-46B8-A255-18F022E83BE3}" destId="{A92FAD1D-0B7A-46D9-BA3B-B5462E702F5C}" srcOrd="11" destOrd="0" presId="urn:microsoft.com/office/officeart/2005/8/layout/cycle6"/>
    <dgm:cxn modelId="{16DC0730-337E-4B06-9C1D-C769079ADF0D}" type="presParOf" srcId="{10BFBD7E-C8C6-46B8-A255-18F022E83BE3}" destId="{D309CD22-642B-4F4C-B5BC-2C997A266696}" srcOrd="12" destOrd="0" presId="urn:microsoft.com/office/officeart/2005/8/layout/cycle6"/>
    <dgm:cxn modelId="{C5042FAF-B1F0-4D66-880C-6C726A42F4E8}" type="presParOf" srcId="{10BFBD7E-C8C6-46B8-A255-18F022E83BE3}" destId="{14225A11-911E-4A36-91B2-1129D9499BC5}" srcOrd="13" destOrd="0" presId="urn:microsoft.com/office/officeart/2005/8/layout/cycle6"/>
    <dgm:cxn modelId="{C4275F57-55F4-4BE7-A6EE-C0C0D8AB7B43}" type="presParOf" srcId="{10BFBD7E-C8C6-46B8-A255-18F022E83BE3}" destId="{FF6102FB-6539-4EFE-BBD9-C742394DBDC1}"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9741183-05A5-6847-811B-16744DDA5398}"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da-DK"/>
        </a:p>
      </dgm:t>
    </dgm:pt>
    <dgm:pt modelId="{03DAE66B-5B8D-C34B-BAAF-EC6DCF8D3928}">
      <dgm:prSet phldrT="[Tekst]"/>
      <dgm:spPr>
        <a:solidFill>
          <a:schemeClr val="tx2"/>
        </a:solidFill>
      </dgm:spPr>
      <dgm:t>
        <a:bodyPr/>
        <a:lstStyle/>
        <a:p>
          <a:pPr rtl="0"/>
          <a:r>
            <a:rPr lang="da-DK" dirty="0"/>
            <a:t>Overblik og organisering</a:t>
          </a:r>
        </a:p>
      </dgm:t>
    </dgm:pt>
    <dgm:pt modelId="{C6B53172-767B-2E46-B8AE-E7BF6606C93A}" type="parTrans" cxnId="{A1B4EBB4-864E-8D4E-A965-3F558005ADB2}">
      <dgm:prSet/>
      <dgm:spPr/>
      <dgm:t>
        <a:bodyPr/>
        <a:lstStyle/>
        <a:p>
          <a:endParaRPr lang="da-DK"/>
        </a:p>
      </dgm:t>
    </dgm:pt>
    <dgm:pt modelId="{3BE8A939-837F-C041-87AC-01CEB6B491B4}" type="sibTrans" cxnId="{A1B4EBB4-864E-8D4E-A965-3F558005ADB2}">
      <dgm:prSet/>
      <dgm:spPr/>
      <dgm:t>
        <a:bodyPr/>
        <a:lstStyle/>
        <a:p>
          <a:endParaRPr lang="da-DK"/>
        </a:p>
      </dgm:t>
    </dgm:pt>
    <dgm:pt modelId="{0FE0C99D-BAA3-1C43-A74C-B0E98D87C789}">
      <dgm:prSet phldrT="[Tekst]"/>
      <dgm:spPr>
        <a:solidFill>
          <a:schemeClr val="tx2"/>
        </a:solidFill>
      </dgm:spPr>
      <dgm:t>
        <a:bodyPr/>
        <a:lstStyle/>
        <a:p>
          <a:pPr rtl="0"/>
          <a:r>
            <a:rPr lang="da-DK" dirty="0"/>
            <a:t>Støtte til selvregulering</a:t>
          </a:r>
        </a:p>
      </dgm:t>
    </dgm:pt>
    <dgm:pt modelId="{A0497D82-6CF6-FF42-8F99-A4F98B70C522}" type="parTrans" cxnId="{941676B6-8E80-C848-9F4E-F12086654D53}">
      <dgm:prSet/>
      <dgm:spPr/>
      <dgm:t>
        <a:bodyPr/>
        <a:lstStyle/>
        <a:p>
          <a:endParaRPr lang="da-DK"/>
        </a:p>
      </dgm:t>
    </dgm:pt>
    <dgm:pt modelId="{08CDC65A-616D-2141-841E-7E87A9433D9B}" type="sibTrans" cxnId="{941676B6-8E80-C848-9F4E-F12086654D53}">
      <dgm:prSet/>
      <dgm:spPr/>
      <dgm:t>
        <a:bodyPr/>
        <a:lstStyle/>
        <a:p>
          <a:endParaRPr lang="da-DK"/>
        </a:p>
      </dgm:t>
    </dgm:pt>
    <dgm:pt modelId="{9E51A4FE-AC6D-4948-9268-2C60C4275E42}">
      <dgm:prSet phldrT="[Tekst]"/>
      <dgm:spPr>
        <a:solidFill>
          <a:schemeClr val="tx2"/>
        </a:solidFill>
      </dgm:spPr>
      <dgm:t>
        <a:bodyPr/>
        <a:lstStyle/>
        <a:p>
          <a:pPr rtl="0"/>
          <a:r>
            <a:rPr lang="da-DK" dirty="0"/>
            <a:t>Positiv kontakt og kommunikation</a:t>
          </a:r>
        </a:p>
      </dgm:t>
    </dgm:pt>
    <dgm:pt modelId="{EE0E2AF6-6FA8-D642-858D-F7712318B3B6}" type="parTrans" cxnId="{613B3C65-4487-A140-BF50-286CEBC8E861}">
      <dgm:prSet/>
      <dgm:spPr/>
      <dgm:t>
        <a:bodyPr/>
        <a:lstStyle/>
        <a:p>
          <a:endParaRPr lang="da-DK"/>
        </a:p>
      </dgm:t>
    </dgm:pt>
    <dgm:pt modelId="{9C398795-022E-CE4C-8502-1857955D52A6}" type="sibTrans" cxnId="{613B3C65-4487-A140-BF50-286CEBC8E861}">
      <dgm:prSet/>
      <dgm:spPr/>
      <dgm:t>
        <a:bodyPr/>
        <a:lstStyle/>
        <a:p>
          <a:endParaRPr lang="da-DK"/>
        </a:p>
      </dgm:t>
    </dgm:pt>
    <dgm:pt modelId="{4211A29C-B928-7B4B-BA8B-7A1F2BE5112C}">
      <dgm:prSet phldrT="[Tekst]"/>
      <dgm:spPr>
        <a:solidFill>
          <a:schemeClr val="tx2"/>
        </a:solidFill>
      </dgm:spPr>
      <dgm:t>
        <a:bodyPr/>
        <a:lstStyle/>
        <a:p>
          <a:pPr rtl="0"/>
          <a:r>
            <a:rPr lang="da-DK" dirty="0"/>
            <a:t>Fællesskabende vi-kultur</a:t>
          </a:r>
        </a:p>
      </dgm:t>
    </dgm:pt>
    <dgm:pt modelId="{5EA37285-BFD5-3442-BF31-209057177584}" type="parTrans" cxnId="{6061A9B9-608C-004B-87B7-ED5D33E29D7C}">
      <dgm:prSet/>
      <dgm:spPr/>
      <dgm:t>
        <a:bodyPr/>
        <a:lstStyle/>
        <a:p>
          <a:endParaRPr lang="da-DK"/>
        </a:p>
      </dgm:t>
    </dgm:pt>
    <dgm:pt modelId="{E62519FD-169C-7F4A-934C-D100921A287F}" type="sibTrans" cxnId="{6061A9B9-608C-004B-87B7-ED5D33E29D7C}">
      <dgm:prSet/>
      <dgm:spPr/>
      <dgm:t>
        <a:bodyPr/>
        <a:lstStyle/>
        <a:p>
          <a:endParaRPr lang="da-DK"/>
        </a:p>
      </dgm:t>
    </dgm:pt>
    <dgm:pt modelId="{5FE8163F-DCB9-904E-960A-F64862F2D0FC}" type="pres">
      <dgm:prSet presAssocID="{E9741183-05A5-6847-811B-16744DDA5398}" presName="linear" presStyleCnt="0">
        <dgm:presLayoutVars>
          <dgm:dir/>
          <dgm:resizeHandles val="exact"/>
        </dgm:presLayoutVars>
      </dgm:prSet>
      <dgm:spPr/>
    </dgm:pt>
    <dgm:pt modelId="{9FB6E4AC-45C3-EA45-9F04-923275883B30}" type="pres">
      <dgm:prSet presAssocID="{03DAE66B-5B8D-C34B-BAAF-EC6DCF8D3928}" presName="comp" presStyleCnt="0"/>
      <dgm:spPr/>
    </dgm:pt>
    <dgm:pt modelId="{B5F9BF46-805F-894D-B538-3E1403A43464}" type="pres">
      <dgm:prSet presAssocID="{03DAE66B-5B8D-C34B-BAAF-EC6DCF8D3928}" presName="box" presStyleLbl="node1" presStyleIdx="0" presStyleCnt="4"/>
      <dgm:spPr/>
    </dgm:pt>
    <dgm:pt modelId="{08FA0380-9233-6F42-B6C9-9B4CBBCFF32B}" type="pres">
      <dgm:prSet presAssocID="{03DAE66B-5B8D-C34B-BAAF-EC6DCF8D3928}" presName="img" presStyleLbl="fgImgPlace1" presStyleIdx="0" presStyleCnt="4"/>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l="-2000" r="-2000"/>
          </a:stretch>
        </a:blipFill>
      </dgm:spPr>
    </dgm:pt>
    <dgm:pt modelId="{CB27F472-7D3C-4B4D-B8FF-2E796A55523A}" type="pres">
      <dgm:prSet presAssocID="{03DAE66B-5B8D-C34B-BAAF-EC6DCF8D3928}" presName="text" presStyleLbl="node1" presStyleIdx="0" presStyleCnt="4">
        <dgm:presLayoutVars>
          <dgm:bulletEnabled val="1"/>
        </dgm:presLayoutVars>
      </dgm:prSet>
      <dgm:spPr/>
    </dgm:pt>
    <dgm:pt modelId="{05FA2A41-E9A9-3F4E-AA84-EE0BC5457B90}" type="pres">
      <dgm:prSet presAssocID="{3BE8A939-837F-C041-87AC-01CEB6B491B4}" presName="spacer" presStyleCnt="0"/>
      <dgm:spPr/>
    </dgm:pt>
    <dgm:pt modelId="{6930F516-791B-0B49-A023-5D09E53BE909}" type="pres">
      <dgm:prSet presAssocID="{0FE0C99D-BAA3-1C43-A74C-B0E98D87C789}" presName="comp" presStyleCnt="0"/>
      <dgm:spPr/>
    </dgm:pt>
    <dgm:pt modelId="{30F4F6B4-C14C-894C-BE9A-F97DE95ECCE6}" type="pres">
      <dgm:prSet presAssocID="{0FE0C99D-BAA3-1C43-A74C-B0E98D87C789}" presName="box" presStyleLbl="node1" presStyleIdx="1" presStyleCnt="4"/>
      <dgm:spPr/>
    </dgm:pt>
    <dgm:pt modelId="{9708908A-5579-A842-9A62-53E91746444E}" type="pres">
      <dgm:prSet presAssocID="{0FE0C99D-BAA3-1C43-A74C-B0E98D87C789}" presName="img" presStyleLbl="fgImgPlace1" presStyleIdx="1" presStyleCnt="4"/>
      <dgm:spPr>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l="-2000" r="-2000"/>
          </a:stretch>
        </a:blipFill>
      </dgm:spPr>
    </dgm:pt>
    <dgm:pt modelId="{48FEB433-21E8-F546-8992-1D0BC12A46CF}" type="pres">
      <dgm:prSet presAssocID="{0FE0C99D-BAA3-1C43-A74C-B0E98D87C789}" presName="text" presStyleLbl="node1" presStyleIdx="1" presStyleCnt="4">
        <dgm:presLayoutVars>
          <dgm:bulletEnabled val="1"/>
        </dgm:presLayoutVars>
      </dgm:prSet>
      <dgm:spPr/>
    </dgm:pt>
    <dgm:pt modelId="{C60D9C7A-4B9D-AD41-AB2A-4F7C63D6D0B5}" type="pres">
      <dgm:prSet presAssocID="{08CDC65A-616D-2141-841E-7E87A9433D9B}" presName="spacer" presStyleCnt="0"/>
      <dgm:spPr/>
    </dgm:pt>
    <dgm:pt modelId="{00DD4BE2-3A6C-E94D-BE0A-6165C95636A7}" type="pres">
      <dgm:prSet presAssocID="{9E51A4FE-AC6D-4948-9268-2C60C4275E42}" presName="comp" presStyleCnt="0"/>
      <dgm:spPr/>
    </dgm:pt>
    <dgm:pt modelId="{33666391-04A5-4347-B514-FB943D300A6E}" type="pres">
      <dgm:prSet presAssocID="{9E51A4FE-AC6D-4948-9268-2C60C4275E42}" presName="box" presStyleLbl="node1" presStyleIdx="2" presStyleCnt="4"/>
      <dgm:spPr/>
    </dgm:pt>
    <dgm:pt modelId="{30D42BBF-5A04-6140-9D61-020923A99FD5}" type="pres">
      <dgm:prSet presAssocID="{9E51A4FE-AC6D-4948-9268-2C60C4275E42}" presName="img" presStyleLbl="fgImgPlace1" presStyleIdx="2" presStyleCnt="4"/>
      <dgm:spPr>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l="-2000" r="-2000"/>
          </a:stretch>
        </a:blipFill>
      </dgm:spPr>
    </dgm:pt>
    <dgm:pt modelId="{9E6D062F-4F89-574A-9385-37B767432768}" type="pres">
      <dgm:prSet presAssocID="{9E51A4FE-AC6D-4948-9268-2C60C4275E42}" presName="text" presStyleLbl="node1" presStyleIdx="2" presStyleCnt="4">
        <dgm:presLayoutVars>
          <dgm:bulletEnabled val="1"/>
        </dgm:presLayoutVars>
      </dgm:prSet>
      <dgm:spPr/>
    </dgm:pt>
    <dgm:pt modelId="{2EB37925-2CDF-5F40-AA6A-DE59DFBB8DDE}" type="pres">
      <dgm:prSet presAssocID="{9C398795-022E-CE4C-8502-1857955D52A6}" presName="spacer" presStyleCnt="0"/>
      <dgm:spPr/>
    </dgm:pt>
    <dgm:pt modelId="{3A7C5239-EDDE-644B-8C82-098C87889EC8}" type="pres">
      <dgm:prSet presAssocID="{4211A29C-B928-7B4B-BA8B-7A1F2BE5112C}" presName="comp" presStyleCnt="0"/>
      <dgm:spPr/>
    </dgm:pt>
    <dgm:pt modelId="{06625E8B-EF8C-814B-8FDE-10CBAE27B05C}" type="pres">
      <dgm:prSet presAssocID="{4211A29C-B928-7B4B-BA8B-7A1F2BE5112C}" presName="box" presStyleLbl="node1" presStyleIdx="3" presStyleCnt="4"/>
      <dgm:spPr/>
    </dgm:pt>
    <dgm:pt modelId="{1A9C1DDF-27AF-A546-B295-B025FC941AFA}" type="pres">
      <dgm:prSet presAssocID="{4211A29C-B928-7B4B-BA8B-7A1F2BE5112C}" presName="img" presStyleLbl="fgImgPlace1" presStyleIdx="3" presStyleCnt="4"/>
      <dgm:spPr>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000" r="-2000"/>
          </a:stretch>
        </a:blipFill>
      </dgm:spPr>
    </dgm:pt>
    <dgm:pt modelId="{CCEA957F-D751-4F4D-8658-F4280A0812C5}" type="pres">
      <dgm:prSet presAssocID="{4211A29C-B928-7B4B-BA8B-7A1F2BE5112C}" presName="text" presStyleLbl="node1" presStyleIdx="3" presStyleCnt="4">
        <dgm:presLayoutVars>
          <dgm:bulletEnabled val="1"/>
        </dgm:presLayoutVars>
      </dgm:prSet>
      <dgm:spPr/>
    </dgm:pt>
  </dgm:ptLst>
  <dgm:cxnLst>
    <dgm:cxn modelId="{32EA0D05-66BC-5549-A496-AC63DC8323F7}" type="presOf" srcId="{03DAE66B-5B8D-C34B-BAAF-EC6DCF8D3928}" destId="{CB27F472-7D3C-4B4D-B8FF-2E796A55523A}" srcOrd="1" destOrd="0" presId="urn:microsoft.com/office/officeart/2005/8/layout/vList4"/>
    <dgm:cxn modelId="{F045F32B-6ABE-1C4F-8898-7421251EA791}" type="presOf" srcId="{0FE0C99D-BAA3-1C43-A74C-B0E98D87C789}" destId="{48FEB433-21E8-F546-8992-1D0BC12A46CF}" srcOrd="1" destOrd="0" presId="urn:microsoft.com/office/officeart/2005/8/layout/vList4"/>
    <dgm:cxn modelId="{DABE3B40-338A-E54D-A765-7183E4AF00F5}" type="presOf" srcId="{03DAE66B-5B8D-C34B-BAAF-EC6DCF8D3928}" destId="{B5F9BF46-805F-894D-B538-3E1403A43464}" srcOrd="0" destOrd="0" presId="urn:microsoft.com/office/officeart/2005/8/layout/vList4"/>
    <dgm:cxn modelId="{613B3C65-4487-A140-BF50-286CEBC8E861}" srcId="{E9741183-05A5-6847-811B-16744DDA5398}" destId="{9E51A4FE-AC6D-4948-9268-2C60C4275E42}" srcOrd="2" destOrd="0" parTransId="{EE0E2AF6-6FA8-D642-858D-F7712318B3B6}" sibTransId="{9C398795-022E-CE4C-8502-1857955D52A6}"/>
    <dgm:cxn modelId="{81FADE65-2E1D-2443-BB93-64EE98190EFB}" type="presOf" srcId="{4211A29C-B928-7B4B-BA8B-7A1F2BE5112C}" destId="{CCEA957F-D751-4F4D-8658-F4280A0812C5}" srcOrd="1" destOrd="0" presId="urn:microsoft.com/office/officeart/2005/8/layout/vList4"/>
    <dgm:cxn modelId="{37D80F76-3A45-FA4A-98F8-253EABC93E3D}" type="presOf" srcId="{9E51A4FE-AC6D-4948-9268-2C60C4275E42}" destId="{33666391-04A5-4347-B514-FB943D300A6E}" srcOrd="0" destOrd="0" presId="urn:microsoft.com/office/officeart/2005/8/layout/vList4"/>
    <dgm:cxn modelId="{60C5FD98-EA99-674B-95AD-3B112764633B}" type="presOf" srcId="{4211A29C-B928-7B4B-BA8B-7A1F2BE5112C}" destId="{06625E8B-EF8C-814B-8FDE-10CBAE27B05C}" srcOrd="0" destOrd="0" presId="urn:microsoft.com/office/officeart/2005/8/layout/vList4"/>
    <dgm:cxn modelId="{E086A3B4-A1C3-F14F-BCA9-91A14129F5E1}" type="presOf" srcId="{9E51A4FE-AC6D-4948-9268-2C60C4275E42}" destId="{9E6D062F-4F89-574A-9385-37B767432768}" srcOrd="1" destOrd="0" presId="urn:microsoft.com/office/officeart/2005/8/layout/vList4"/>
    <dgm:cxn modelId="{A1B4EBB4-864E-8D4E-A965-3F558005ADB2}" srcId="{E9741183-05A5-6847-811B-16744DDA5398}" destId="{03DAE66B-5B8D-C34B-BAAF-EC6DCF8D3928}" srcOrd="0" destOrd="0" parTransId="{C6B53172-767B-2E46-B8AE-E7BF6606C93A}" sibTransId="{3BE8A939-837F-C041-87AC-01CEB6B491B4}"/>
    <dgm:cxn modelId="{941676B6-8E80-C848-9F4E-F12086654D53}" srcId="{E9741183-05A5-6847-811B-16744DDA5398}" destId="{0FE0C99D-BAA3-1C43-A74C-B0E98D87C789}" srcOrd="1" destOrd="0" parTransId="{A0497D82-6CF6-FF42-8F99-A4F98B70C522}" sibTransId="{08CDC65A-616D-2141-841E-7E87A9433D9B}"/>
    <dgm:cxn modelId="{6061A9B9-608C-004B-87B7-ED5D33E29D7C}" srcId="{E9741183-05A5-6847-811B-16744DDA5398}" destId="{4211A29C-B928-7B4B-BA8B-7A1F2BE5112C}" srcOrd="3" destOrd="0" parTransId="{5EA37285-BFD5-3442-BF31-209057177584}" sibTransId="{E62519FD-169C-7F4A-934C-D100921A287F}"/>
    <dgm:cxn modelId="{6DB75CC8-2A05-D84D-BB1C-A12086336BD9}" type="presOf" srcId="{0FE0C99D-BAA3-1C43-A74C-B0E98D87C789}" destId="{30F4F6B4-C14C-894C-BE9A-F97DE95ECCE6}" srcOrd="0" destOrd="0" presId="urn:microsoft.com/office/officeart/2005/8/layout/vList4"/>
    <dgm:cxn modelId="{E3F340DB-A438-7044-AB27-385F5B1CE7A0}" type="presOf" srcId="{E9741183-05A5-6847-811B-16744DDA5398}" destId="{5FE8163F-DCB9-904E-960A-F64862F2D0FC}" srcOrd="0" destOrd="0" presId="urn:microsoft.com/office/officeart/2005/8/layout/vList4"/>
    <dgm:cxn modelId="{BDEAA82A-B56C-A840-9804-133AA25084A4}" type="presParOf" srcId="{5FE8163F-DCB9-904E-960A-F64862F2D0FC}" destId="{9FB6E4AC-45C3-EA45-9F04-923275883B30}" srcOrd="0" destOrd="0" presId="urn:microsoft.com/office/officeart/2005/8/layout/vList4"/>
    <dgm:cxn modelId="{91F2FA3B-866E-8F42-A298-4DD955F0CA06}" type="presParOf" srcId="{9FB6E4AC-45C3-EA45-9F04-923275883B30}" destId="{B5F9BF46-805F-894D-B538-3E1403A43464}" srcOrd="0" destOrd="0" presId="urn:microsoft.com/office/officeart/2005/8/layout/vList4"/>
    <dgm:cxn modelId="{1F61BD91-29B1-5743-929D-70126EA96E8A}" type="presParOf" srcId="{9FB6E4AC-45C3-EA45-9F04-923275883B30}" destId="{08FA0380-9233-6F42-B6C9-9B4CBBCFF32B}" srcOrd="1" destOrd="0" presId="urn:microsoft.com/office/officeart/2005/8/layout/vList4"/>
    <dgm:cxn modelId="{1181EC87-A68F-C04E-83A3-049179CAD92F}" type="presParOf" srcId="{9FB6E4AC-45C3-EA45-9F04-923275883B30}" destId="{CB27F472-7D3C-4B4D-B8FF-2E796A55523A}" srcOrd="2" destOrd="0" presId="urn:microsoft.com/office/officeart/2005/8/layout/vList4"/>
    <dgm:cxn modelId="{FBFC48DE-BD6E-CE4F-ACE7-099BE6497D0C}" type="presParOf" srcId="{5FE8163F-DCB9-904E-960A-F64862F2D0FC}" destId="{05FA2A41-E9A9-3F4E-AA84-EE0BC5457B90}" srcOrd="1" destOrd="0" presId="urn:microsoft.com/office/officeart/2005/8/layout/vList4"/>
    <dgm:cxn modelId="{B737799A-D406-7142-B8AF-D8054E5CC381}" type="presParOf" srcId="{5FE8163F-DCB9-904E-960A-F64862F2D0FC}" destId="{6930F516-791B-0B49-A023-5D09E53BE909}" srcOrd="2" destOrd="0" presId="urn:microsoft.com/office/officeart/2005/8/layout/vList4"/>
    <dgm:cxn modelId="{114B13E1-662D-DB49-997B-6A8D17959783}" type="presParOf" srcId="{6930F516-791B-0B49-A023-5D09E53BE909}" destId="{30F4F6B4-C14C-894C-BE9A-F97DE95ECCE6}" srcOrd="0" destOrd="0" presId="urn:microsoft.com/office/officeart/2005/8/layout/vList4"/>
    <dgm:cxn modelId="{D22BED8E-4325-A244-8535-9511DD9688BE}" type="presParOf" srcId="{6930F516-791B-0B49-A023-5D09E53BE909}" destId="{9708908A-5579-A842-9A62-53E91746444E}" srcOrd="1" destOrd="0" presId="urn:microsoft.com/office/officeart/2005/8/layout/vList4"/>
    <dgm:cxn modelId="{EE323F63-A3AB-CC41-A81A-FB578360E26A}" type="presParOf" srcId="{6930F516-791B-0B49-A023-5D09E53BE909}" destId="{48FEB433-21E8-F546-8992-1D0BC12A46CF}" srcOrd="2" destOrd="0" presId="urn:microsoft.com/office/officeart/2005/8/layout/vList4"/>
    <dgm:cxn modelId="{151D24AD-BEE2-654A-B8D9-B7488374A5D8}" type="presParOf" srcId="{5FE8163F-DCB9-904E-960A-F64862F2D0FC}" destId="{C60D9C7A-4B9D-AD41-AB2A-4F7C63D6D0B5}" srcOrd="3" destOrd="0" presId="urn:microsoft.com/office/officeart/2005/8/layout/vList4"/>
    <dgm:cxn modelId="{25CCBCB5-E30B-3E4E-9000-9F241048FBBA}" type="presParOf" srcId="{5FE8163F-DCB9-904E-960A-F64862F2D0FC}" destId="{00DD4BE2-3A6C-E94D-BE0A-6165C95636A7}" srcOrd="4" destOrd="0" presId="urn:microsoft.com/office/officeart/2005/8/layout/vList4"/>
    <dgm:cxn modelId="{87CDD9A5-F13F-9C40-BCF2-A2FAE6D2F7EE}" type="presParOf" srcId="{00DD4BE2-3A6C-E94D-BE0A-6165C95636A7}" destId="{33666391-04A5-4347-B514-FB943D300A6E}" srcOrd="0" destOrd="0" presId="urn:microsoft.com/office/officeart/2005/8/layout/vList4"/>
    <dgm:cxn modelId="{BC5173D9-BAC7-3744-9704-43D22D560843}" type="presParOf" srcId="{00DD4BE2-3A6C-E94D-BE0A-6165C95636A7}" destId="{30D42BBF-5A04-6140-9D61-020923A99FD5}" srcOrd="1" destOrd="0" presId="urn:microsoft.com/office/officeart/2005/8/layout/vList4"/>
    <dgm:cxn modelId="{1F57467E-72C5-B843-9D4C-1BF9910A0338}" type="presParOf" srcId="{00DD4BE2-3A6C-E94D-BE0A-6165C95636A7}" destId="{9E6D062F-4F89-574A-9385-37B767432768}" srcOrd="2" destOrd="0" presId="urn:microsoft.com/office/officeart/2005/8/layout/vList4"/>
    <dgm:cxn modelId="{B132033E-C49E-BC4F-B10A-430D2874C891}" type="presParOf" srcId="{5FE8163F-DCB9-904E-960A-F64862F2D0FC}" destId="{2EB37925-2CDF-5F40-AA6A-DE59DFBB8DDE}" srcOrd="5" destOrd="0" presId="urn:microsoft.com/office/officeart/2005/8/layout/vList4"/>
    <dgm:cxn modelId="{A914603B-2423-F24A-90CF-0F99062983ED}" type="presParOf" srcId="{5FE8163F-DCB9-904E-960A-F64862F2D0FC}" destId="{3A7C5239-EDDE-644B-8C82-098C87889EC8}" srcOrd="6" destOrd="0" presId="urn:microsoft.com/office/officeart/2005/8/layout/vList4"/>
    <dgm:cxn modelId="{3ECD4746-6874-1E4F-B20A-57AECA5EC534}" type="presParOf" srcId="{3A7C5239-EDDE-644B-8C82-098C87889EC8}" destId="{06625E8B-EF8C-814B-8FDE-10CBAE27B05C}" srcOrd="0" destOrd="0" presId="urn:microsoft.com/office/officeart/2005/8/layout/vList4"/>
    <dgm:cxn modelId="{7BD19C54-ECA1-A74C-BE71-24CA0787A996}" type="presParOf" srcId="{3A7C5239-EDDE-644B-8C82-098C87889EC8}" destId="{1A9C1DDF-27AF-A546-B295-B025FC941AFA}" srcOrd="1" destOrd="0" presId="urn:microsoft.com/office/officeart/2005/8/layout/vList4"/>
    <dgm:cxn modelId="{8EEB54FC-2E9E-EF44-A0B4-F2F2B7B7F847}" type="presParOf" srcId="{3A7C5239-EDDE-644B-8C82-098C87889EC8}" destId="{CCEA957F-D751-4F4D-8658-F4280A0812C5}"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453B9E-FEF5-4E5F-A7D8-4D47A617E1D8}">
      <dsp:nvSpPr>
        <dsp:cNvPr id="0" name=""/>
        <dsp:cNvSpPr/>
      </dsp:nvSpPr>
      <dsp:spPr>
        <a:xfrm>
          <a:off x="0" y="3270452"/>
          <a:ext cx="8128000" cy="214577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endParaRPr lang="da-DK" sz="2500" kern="1200"/>
        </a:p>
      </dsp:txBody>
      <dsp:txXfrm>
        <a:off x="0" y="3270452"/>
        <a:ext cx="8128000" cy="2145770"/>
      </dsp:txXfrm>
    </dsp:sp>
    <dsp:sp modelId="{2EEA4F90-4D74-4ED6-9660-7C5EDD246162}">
      <dsp:nvSpPr>
        <dsp:cNvPr id="0" name=""/>
        <dsp:cNvSpPr/>
      </dsp:nvSpPr>
      <dsp:spPr>
        <a:xfrm rot="10800000">
          <a:off x="0" y="2443"/>
          <a:ext cx="8128000" cy="3300195"/>
        </a:xfrm>
        <a:prstGeom prst="upArrowCallout">
          <a:avLst/>
        </a:prstGeom>
        <a:solidFill>
          <a:schemeClr val="accent2">
            <a:hueOff val="-5619406"/>
            <a:satOff val="7059"/>
            <a:lumOff val="11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da-DK" sz="2500" kern="1200" dirty="0"/>
            <a:t>Selvregulering </a:t>
          </a:r>
        </a:p>
        <a:p>
          <a:pPr marL="0" lvl="0" indent="0" algn="ctr" defTabSz="1111250">
            <a:lnSpc>
              <a:spcPct val="90000"/>
            </a:lnSpc>
            <a:spcBef>
              <a:spcPct val="0"/>
            </a:spcBef>
            <a:spcAft>
              <a:spcPct val="35000"/>
            </a:spcAft>
            <a:buNone/>
          </a:pPr>
          <a:r>
            <a:rPr lang="da-DK" sz="2500" kern="1200" dirty="0"/>
            <a:t>=</a:t>
          </a:r>
        </a:p>
      </dsp:txBody>
      <dsp:txXfrm rot="-10800000">
        <a:off x="0" y="2443"/>
        <a:ext cx="8128000" cy="1158368"/>
      </dsp:txXfrm>
    </dsp:sp>
    <dsp:sp modelId="{89700A22-66AC-4699-8A6D-AB2BCDEB22D1}">
      <dsp:nvSpPr>
        <dsp:cNvPr id="0" name=""/>
        <dsp:cNvSpPr/>
      </dsp:nvSpPr>
      <dsp:spPr>
        <a:xfrm>
          <a:off x="3968" y="1160812"/>
          <a:ext cx="2706687" cy="98675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da-DK" sz="2000" kern="1200" dirty="0"/>
            <a:t>Fleksibel opmærksomhed</a:t>
          </a:r>
        </a:p>
      </dsp:txBody>
      <dsp:txXfrm>
        <a:off x="3968" y="1160812"/>
        <a:ext cx="2706687" cy="986758"/>
      </dsp:txXfrm>
    </dsp:sp>
    <dsp:sp modelId="{F4AAB9C9-1C9B-42B1-B276-939AE0857893}">
      <dsp:nvSpPr>
        <dsp:cNvPr id="0" name=""/>
        <dsp:cNvSpPr/>
      </dsp:nvSpPr>
      <dsp:spPr>
        <a:xfrm>
          <a:off x="2710656" y="1160812"/>
          <a:ext cx="2706687" cy="986758"/>
        </a:xfrm>
        <a:prstGeom prst="rect">
          <a:avLst/>
        </a:prstGeom>
        <a:solidFill>
          <a:schemeClr val="accent2">
            <a:tint val="40000"/>
            <a:alpha val="90000"/>
            <a:hueOff val="-2686607"/>
            <a:satOff val="7488"/>
            <a:lumOff val="1250"/>
            <a:alphaOff val="0"/>
          </a:schemeClr>
        </a:solidFill>
        <a:ln w="12700" cap="flat" cmpd="sng" algn="ctr">
          <a:solidFill>
            <a:schemeClr val="accent2">
              <a:tint val="40000"/>
              <a:alpha val="90000"/>
              <a:hueOff val="-2686607"/>
              <a:satOff val="7488"/>
              <a:lumOff val="125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da-DK" sz="2000" kern="1200" dirty="0"/>
            <a:t>Arbejdshukommelse</a:t>
          </a:r>
        </a:p>
      </dsp:txBody>
      <dsp:txXfrm>
        <a:off x="2710656" y="1160812"/>
        <a:ext cx="2706687" cy="986758"/>
      </dsp:txXfrm>
    </dsp:sp>
    <dsp:sp modelId="{4FF58712-5555-49C5-8FB1-3005C3B8C008}">
      <dsp:nvSpPr>
        <dsp:cNvPr id="0" name=""/>
        <dsp:cNvSpPr/>
      </dsp:nvSpPr>
      <dsp:spPr>
        <a:xfrm>
          <a:off x="5417343" y="1160812"/>
          <a:ext cx="2706687" cy="986758"/>
        </a:xfrm>
        <a:prstGeom prst="rect">
          <a:avLst/>
        </a:prstGeom>
        <a:solidFill>
          <a:schemeClr val="accent2">
            <a:tint val="40000"/>
            <a:alpha val="90000"/>
            <a:hueOff val="-5373214"/>
            <a:satOff val="14976"/>
            <a:lumOff val="2500"/>
            <a:alphaOff val="0"/>
          </a:schemeClr>
        </a:solidFill>
        <a:ln w="12700" cap="flat" cmpd="sng" algn="ctr">
          <a:solidFill>
            <a:schemeClr val="accent2">
              <a:tint val="40000"/>
              <a:alpha val="90000"/>
              <a:hueOff val="-5373214"/>
              <a:satOff val="14976"/>
              <a:lumOff val="250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da-DK" sz="2000" kern="1200" dirty="0"/>
            <a:t>Impulskontrol </a:t>
          </a:r>
        </a:p>
      </dsp:txBody>
      <dsp:txXfrm>
        <a:off x="5417343" y="1160812"/>
        <a:ext cx="2706687" cy="986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3F7292-FD3A-4308-9B7E-692F09E0BC9E}">
      <dsp:nvSpPr>
        <dsp:cNvPr id="0" name=""/>
        <dsp:cNvSpPr/>
      </dsp:nvSpPr>
      <dsp:spPr>
        <a:xfrm>
          <a:off x="487678" y="0"/>
          <a:ext cx="7577265" cy="4735790"/>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7802511-9A2B-4A82-ACF5-7C86013B2AEE}">
      <dsp:nvSpPr>
        <dsp:cNvPr id="0" name=""/>
        <dsp:cNvSpPr/>
      </dsp:nvSpPr>
      <dsp:spPr>
        <a:xfrm>
          <a:off x="1449990" y="3268642"/>
          <a:ext cx="197008" cy="19700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549E34-F67A-421C-992B-79D4E76C176E}">
      <dsp:nvSpPr>
        <dsp:cNvPr id="0" name=""/>
        <dsp:cNvSpPr/>
      </dsp:nvSpPr>
      <dsp:spPr>
        <a:xfrm>
          <a:off x="1548495" y="3367147"/>
          <a:ext cx="1765502" cy="1368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391" tIns="0" rIns="0" bIns="0" numCol="1" spcCol="1270" anchor="t" anchorCtr="0">
          <a:noAutofit/>
        </a:bodyPr>
        <a:lstStyle/>
        <a:p>
          <a:pPr marL="0" lvl="0" indent="0" algn="l" defTabSz="755650">
            <a:lnSpc>
              <a:spcPct val="90000"/>
            </a:lnSpc>
            <a:spcBef>
              <a:spcPct val="0"/>
            </a:spcBef>
            <a:spcAft>
              <a:spcPct val="35000"/>
            </a:spcAft>
            <a:buNone/>
          </a:pPr>
          <a:r>
            <a:rPr lang="da-DK" sz="1700" kern="1200" dirty="0"/>
            <a:t>Selvregistrering.</a:t>
          </a:r>
        </a:p>
        <a:p>
          <a:pPr marL="0" lvl="0" indent="0" algn="l" defTabSz="755650">
            <a:lnSpc>
              <a:spcPct val="90000"/>
            </a:lnSpc>
            <a:spcBef>
              <a:spcPct val="0"/>
            </a:spcBef>
            <a:spcAft>
              <a:spcPct val="35000"/>
            </a:spcAft>
            <a:buNone/>
          </a:pPr>
          <a:r>
            <a:rPr lang="da-DK" sz="1700" kern="1200" dirty="0"/>
            <a:t>Hvilke initiativer tager jeg, hvad gør jeg?</a:t>
          </a:r>
        </a:p>
      </dsp:txBody>
      <dsp:txXfrm>
        <a:off x="1548495" y="3367147"/>
        <a:ext cx="1765502" cy="1368643"/>
      </dsp:txXfrm>
    </dsp:sp>
    <dsp:sp modelId="{B66F0613-2C1A-45E6-9099-89E9ABBCC113}">
      <dsp:nvSpPr>
        <dsp:cNvPr id="0" name=""/>
        <dsp:cNvSpPr/>
      </dsp:nvSpPr>
      <dsp:spPr>
        <a:xfrm>
          <a:off x="3188973" y="1981454"/>
          <a:ext cx="356131" cy="35613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8C392F-3827-4411-8122-AABBA3820DEB}">
      <dsp:nvSpPr>
        <dsp:cNvPr id="0" name=""/>
        <dsp:cNvSpPr/>
      </dsp:nvSpPr>
      <dsp:spPr>
        <a:xfrm>
          <a:off x="3367039" y="2159520"/>
          <a:ext cx="1818543" cy="2576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8707" tIns="0" rIns="0" bIns="0" numCol="1" spcCol="1270" anchor="t" anchorCtr="0">
          <a:noAutofit/>
        </a:bodyPr>
        <a:lstStyle/>
        <a:p>
          <a:pPr marL="0" lvl="0" indent="0" algn="l" defTabSz="755650">
            <a:lnSpc>
              <a:spcPct val="90000"/>
            </a:lnSpc>
            <a:spcBef>
              <a:spcPct val="0"/>
            </a:spcBef>
            <a:spcAft>
              <a:spcPct val="35000"/>
            </a:spcAft>
            <a:buNone/>
          </a:pPr>
          <a:endParaRPr lang="da-DK" sz="1700" kern="1200" dirty="0"/>
        </a:p>
        <a:p>
          <a:pPr marL="0" lvl="0" indent="0" algn="l" defTabSz="755650">
            <a:lnSpc>
              <a:spcPct val="90000"/>
            </a:lnSpc>
            <a:spcBef>
              <a:spcPct val="0"/>
            </a:spcBef>
            <a:spcAft>
              <a:spcPct val="35000"/>
            </a:spcAft>
            <a:buNone/>
          </a:pPr>
          <a:r>
            <a:rPr lang="da-DK" sz="1700" kern="1200" dirty="0"/>
            <a:t>Selvindsigt.</a:t>
          </a:r>
        </a:p>
        <a:p>
          <a:pPr marL="0" lvl="0" indent="0" algn="l" defTabSz="755650">
            <a:lnSpc>
              <a:spcPct val="90000"/>
            </a:lnSpc>
            <a:spcBef>
              <a:spcPct val="0"/>
            </a:spcBef>
            <a:spcAft>
              <a:spcPct val="35000"/>
            </a:spcAft>
            <a:buNone/>
          </a:pPr>
          <a:r>
            <a:rPr lang="da-DK" sz="1700" kern="1200" dirty="0"/>
            <a:t>Hvordan virker jeg på andre og på mig selv?</a:t>
          </a:r>
        </a:p>
      </dsp:txBody>
      <dsp:txXfrm>
        <a:off x="3367039" y="2159520"/>
        <a:ext cx="1818543" cy="2576270"/>
      </dsp:txXfrm>
    </dsp:sp>
    <dsp:sp modelId="{5B210CFE-B81E-4150-BD0A-3F3B18D47A8F}">
      <dsp:nvSpPr>
        <dsp:cNvPr id="0" name=""/>
        <dsp:cNvSpPr/>
      </dsp:nvSpPr>
      <dsp:spPr>
        <a:xfrm>
          <a:off x="5280298" y="1198155"/>
          <a:ext cx="492522" cy="4925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CE8857-A990-49A1-AE83-21D9D4AC8330}">
      <dsp:nvSpPr>
        <dsp:cNvPr id="0" name=""/>
        <dsp:cNvSpPr/>
      </dsp:nvSpPr>
      <dsp:spPr>
        <a:xfrm>
          <a:off x="5347951" y="1444416"/>
          <a:ext cx="2175760" cy="3291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977" tIns="0" rIns="0" bIns="0" numCol="1" spcCol="1270" anchor="t" anchorCtr="0">
          <a:noAutofit/>
        </a:bodyPr>
        <a:lstStyle/>
        <a:p>
          <a:pPr marL="0" lvl="0" indent="0" algn="l" defTabSz="755650">
            <a:lnSpc>
              <a:spcPct val="90000"/>
            </a:lnSpc>
            <a:spcBef>
              <a:spcPct val="0"/>
            </a:spcBef>
            <a:spcAft>
              <a:spcPct val="35000"/>
            </a:spcAft>
            <a:buNone/>
          </a:pPr>
          <a:endParaRPr lang="da-DK" sz="1700" kern="1200" dirty="0"/>
        </a:p>
        <a:p>
          <a:pPr marL="0" lvl="0" indent="0" algn="l" defTabSz="755650">
            <a:lnSpc>
              <a:spcPct val="90000"/>
            </a:lnSpc>
            <a:spcBef>
              <a:spcPct val="0"/>
            </a:spcBef>
            <a:spcAft>
              <a:spcPct val="35000"/>
            </a:spcAft>
            <a:buNone/>
          </a:pPr>
          <a:r>
            <a:rPr lang="da-DK" sz="1700" kern="1200" dirty="0"/>
            <a:t>Selvregulering.</a:t>
          </a:r>
        </a:p>
        <a:p>
          <a:pPr marL="0" lvl="0" indent="0" algn="l" defTabSz="755650">
            <a:lnSpc>
              <a:spcPct val="90000"/>
            </a:lnSpc>
            <a:spcBef>
              <a:spcPct val="0"/>
            </a:spcBef>
            <a:spcAft>
              <a:spcPct val="35000"/>
            </a:spcAft>
            <a:buNone/>
          </a:pPr>
          <a:r>
            <a:rPr lang="da-DK" sz="1700" kern="1200" dirty="0"/>
            <a:t>Hvordan kan jeg så regulere mig på en hensigtsmæssig måde?</a:t>
          </a:r>
        </a:p>
      </dsp:txBody>
      <dsp:txXfrm>
        <a:off x="5347951" y="1444416"/>
        <a:ext cx="2175760" cy="32913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0C3DC1-7910-4A2D-A487-B2251E54A0C6}">
      <dsp:nvSpPr>
        <dsp:cNvPr id="0" name=""/>
        <dsp:cNvSpPr/>
      </dsp:nvSpPr>
      <dsp:spPr>
        <a:xfrm>
          <a:off x="1612776" y="98558"/>
          <a:ext cx="1305264" cy="84842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a-DK" sz="1100" kern="1200">
              <a:latin typeface="+mj-lt"/>
              <a:cs typeface="Calibri" panose="020F0502020204030204" pitchFamily="34" charset="0"/>
            </a:rPr>
            <a:t>Sansemotoriske</a:t>
          </a:r>
          <a:r>
            <a:rPr lang="da-DK" sz="1100" kern="1200">
              <a:latin typeface="+mj-lt"/>
            </a:rPr>
            <a:t> udfordringer</a:t>
          </a:r>
        </a:p>
      </dsp:txBody>
      <dsp:txXfrm>
        <a:off x="1654193" y="139975"/>
        <a:ext cx="1222430" cy="765588"/>
      </dsp:txXfrm>
    </dsp:sp>
    <dsp:sp modelId="{80885CDA-5270-40DD-8F18-BF3DAE73D285}">
      <dsp:nvSpPr>
        <dsp:cNvPr id="0" name=""/>
        <dsp:cNvSpPr/>
      </dsp:nvSpPr>
      <dsp:spPr>
        <a:xfrm>
          <a:off x="570726" y="522770"/>
          <a:ext cx="3389364" cy="3389364"/>
        </a:xfrm>
        <a:custGeom>
          <a:avLst/>
          <a:gdLst/>
          <a:ahLst/>
          <a:cxnLst/>
          <a:rect l="0" t="0" r="0" b="0"/>
          <a:pathLst>
            <a:path>
              <a:moveTo>
                <a:pt x="2356276" y="134476"/>
              </a:moveTo>
              <a:arcTo wR="1694682" hR="1694682" stAng="17578743" swAng="1960941"/>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18847CD-626C-4BAA-A99C-4DD9F812FF7F}">
      <dsp:nvSpPr>
        <dsp:cNvPr id="0" name=""/>
        <dsp:cNvSpPr/>
      </dsp:nvSpPr>
      <dsp:spPr>
        <a:xfrm>
          <a:off x="3224514" y="1269555"/>
          <a:ext cx="1305264" cy="848422"/>
        </a:xfrm>
        <a:prstGeom prst="roundRect">
          <a:avLst/>
        </a:prstGeom>
        <a:solidFill>
          <a:schemeClr val="accent2">
            <a:hueOff val="-1404852"/>
            <a:satOff val="1765"/>
            <a:lumOff val="27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a-DK" sz="1100" kern="1200">
              <a:latin typeface="+mj-lt"/>
              <a:cs typeface="Calibri" panose="020F0502020204030204" pitchFamily="34" charset="0"/>
            </a:rPr>
            <a:t>Eksekutive vanskeligheder</a:t>
          </a:r>
        </a:p>
      </dsp:txBody>
      <dsp:txXfrm>
        <a:off x="3265931" y="1310972"/>
        <a:ext cx="1222430" cy="765588"/>
      </dsp:txXfrm>
    </dsp:sp>
    <dsp:sp modelId="{D77C645B-FDFF-4637-8207-11B041E3B906}">
      <dsp:nvSpPr>
        <dsp:cNvPr id="0" name=""/>
        <dsp:cNvSpPr/>
      </dsp:nvSpPr>
      <dsp:spPr>
        <a:xfrm>
          <a:off x="570726" y="522770"/>
          <a:ext cx="3389364" cy="3389364"/>
        </a:xfrm>
        <a:custGeom>
          <a:avLst/>
          <a:gdLst/>
          <a:ahLst/>
          <a:cxnLst/>
          <a:rect l="0" t="0" r="0" b="0"/>
          <a:pathLst>
            <a:path>
              <a:moveTo>
                <a:pt x="3387044" y="1606038"/>
              </a:moveTo>
              <a:arcTo wR="1694682" hR="1694682" stAng="21420100" swAng="2195844"/>
            </a:path>
          </a:pathLst>
        </a:custGeom>
        <a:noFill/>
        <a:ln w="6350" cap="flat" cmpd="sng" algn="ctr">
          <a:solidFill>
            <a:schemeClr val="accent2">
              <a:hueOff val="-1404852"/>
              <a:satOff val="1765"/>
              <a:lumOff val="2794"/>
              <a:alphaOff val="0"/>
            </a:schemeClr>
          </a:solidFill>
          <a:prstDash val="solid"/>
          <a:miter lim="800000"/>
        </a:ln>
        <a:effectLst/>
      </dsp:spPr>
      <dsp:style>
        <a:lnRef idx="1">
          <a:scrgbClr r="0" g="0" b="0"/>
        </a:lnRef>
        <a:fillRef idx="0">
          <a:scrgbClr r="0" g="0" b="0"/>
        </a:fillRef>
        <a:effectRef idx="0">
          <a:scrgbClr r="0" g="0" b="0"/>
        </a:effectRef>
        <a:fontRef idx="minor"/>
      </dsp:style>
    </dsp:sp>
    <dsp:sp modelId="{4538AA19-D5F8-4F9F-AD2D-906F23B93AF2}">
      <dsp:nvSpPr>
        <dsp:cNvPr id="0" name=""/>
        <dsp:cNvSpPr/>
      </dsp:nvSpPr>
      <dsp:spPr>
        <a:xfrm>
          <a:off x="2608885" y="3164267"/>
          <a:ext cx="1305264" cy="848422"/>
        </a:xfrm>
        <a:prstGeom prst="roundRect">
          <a:avLst/>
        </a:prstGeom>
        <a:solidFill>
          <a:schemeClr val="accent2">
            <a:hueOff val="-2809703"/>
            <a:satOff val="3529"/>
            <a:lumOff val="5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a-DK" sz="1100" kern="1200">
              <a:latin typeface="+mj-lt"/>
              <a:cs typeface="Calibri" panose="020F0502020204030204" pitchFamily="34" charset="0"/>
            </a:rPr>
            <a:t>Svag følelsesregulering</a:t>
          </a:r>
        </a:p>
      </dsp:txBody>
      <dsp:txXfrm>
        <a:off x="2650302" y="3205684"/>
        <a:ext cx="1222430" cy="765588"/>
      </dsp:txXfrm>
    </dsp:sp>
    <dsp:sp modelId="{8A043055-52A7-42AB-AF5E-A42EFAB96128}">
      <dsp:nvSpPr>
        <dsp:cNvPr id="0" name=""/>
        <dsp:cNvSpPr/>
      </dsp:nvSpPr>
      <dsp:spPr>
        <a:xfrm>
          <a:off x="570726" y="522770"/>
          <a:ext cx="3389364" cy="3389364"/>
        </a:xfrm>
        <a:custGeom>
          <a:avLst/>
          <a:gdLst/>
          <a:ahLst/>
          <a:cxnLst/>
          <a:rect l="0" t="0" r="0" b="0"/>
          <a:pathLst>
            <a:path>
              <a:moveTo>
                <a:pt x="2031429" y="3355570"/>
              </a:moveTo>
              <a:arcTo wR="1694682" hR="1694682" stAng="4712315" swAng="1375370"/>
            </a:path>
          </a:pathLst>
        </a:custGeom>
        <a:noFill/>
        <a:ln w="6350" cap="flat" cmpd="sng" algn="ctr">
          <a:solidFill>
            <a:schemeClr val="accent2">
              <a:hueOff val="-2809703"/>
              <a:satOff val="3529"/>
              <a:lumOff val="5588"/>
              <a:alphaOff val="0"/>
            </a:schemeClr>
          </a:solidFill>
          <a:prstDash val="solid"/>
          <a:miter lim="800000"/>
        </a:ln>
        <a:effectLst/>
      </dsp:spPr>
      <dsp:style>
        <a:lnRef idx="1">
          <a:scrgbClr r="0" g="0" b="0"/>
        </a:lnRef>
        <a:fillRef idx="0">
          <a:scrgbClr r="0" g="0" b="0"/>
        </a:fillRef>
        <a:effectRef idx="0">
          <a:scrgbClr r="0" g="0" b="0"/>
        </a:effectRef>
        <a:fontRef idx="minor"/>
      </dsp:style>
    </dsp:sp>
    <dsp:sp modelId="{1CA90132-2A70-4DEF-B55F-CCE2E135C35E}">
      <dsp:nvSpPr>
        <dsp:cNvPr id="0" name=""/>
        <dsp:cNvSpPr/>
      </dsp:nvSpPr>
      <dsp:spPr>
        <a:xfrm>
          <a:off x="616667" y="3164267"/>
          <a:ext cx="1305264" cy="848422"/>
        </a:xfrm>
        <a:prstGeom prst="roundRect">
          <a:avLst/>
        </a:prstGeom>
        <a:solidFill>
          <a:schemeClr val="accent2">
            <a:hueOff val="-4214555"/>
            <a:satOff val="5294"/>
            <a:lumOff val="83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a-DK" sz="1100" kern="1200">
              <a:latin typeface="+mj-lt"/>
              <a:cs typeface="Calibri" panose="020F0502020204030204" pitchFamily="34" charset="0"/>
            </a:rPr>
            <a:t>Svært ved årsag og virkning</a:t>
          </a:r>
        </a:p>
      </dsp:txBody>
      <dsp:txXfrm>
        <a:off x="658084" y="3205684"/>
        <a:ext cx="1222430" cy="765588"/>
      </dsp:txXfrm>
    </dsp:sp>
    <dsp:sp modelId="{A92FAD1D-0B7A-46D9-BA3B-B5462E702F5C}">
      <dsp:nvSpPr>
        <dsp:cNvPr id="0" name=""/>
        <dsp:cNvSpPr/>
      </dsp:nvSpPr>
      <dsp:spPr>
        <a:xfrm>
          <a:off x="570726" y="522770"/>
          <a:ext cx="3389364" cy="3389364"/>
        </a:xfrm>
        <a:custGeom>
          <a:avLst/>
          <a:gdLst/>
          <a:ahLst/>
          <a:cxnLst/>
          <a:rect l="0" t="0" r="0" b="0"/>
          <a:pathLst>
            <a:path>
              <a:moveTo>
                <a:pt x="283130" y="2632481"/>
              </a:moveTo>
              <a:arcTo wR="1694682" hR="1694682" stAng="8784056" swAng="2195844"/>
            </a:path>
          </a:pathLst>
        </a:custGeom>
        <a:noFill/>
        <a:ln w="6350" cap="flat" cmpd="sng" algn="ctr">
          <a:solidFill>
            <a:schemeClr val="accent2">
              <a:hueOff val="-4214555"/>
              <a:satOff val="5294"/>
              <a:lumOff val="8382"/>
              <a:alphaOff val="0"/>
            </a:schemeClr>
          </a:solidFill>
          <a:prstDash val="solid"/>
          <a:miter lim="800000"/>
        </a:ln>
        <a:effectLst/>
      </dsp:spPr>
      <dsp:style>
        <a:lnRef idx="1">
          <a:scrgbClr r="0" g="0" b="0"/>
        </a:lnRef>
        <a:fillRef idx="0">
          <a:scrgbClr r="0" g="0" b="0"/>
        </a:fillRef>
        <a:effectRef idx="0">
          <a:scrgbClr r="0" g="0" b="0"/>
        </a:effectRef>
        <a:fontRef idx="minor"/>
      </dsp:style>
    </dsp:sp>
    <dsp:sp modelId="{D309CD22-642B-4F4C-B5BC-2C997A266696}">
      <dsp:nvSpPr>
        <dsp:cNvPr id="0" name=""/>
        <dsp:cNvSpPr/>
      </dsp:nvSpPr>
      <dsp:spPr>
        <a:xfrm>
          <a:off x="1038" y="1269555"/>
          <a:ext cx="1305264" cy="848422"/>
        </a:xfrm>
        <a:prstGeom prst="roundRect">
          <a:avLst/>
        </a:prstGeom>
        <a:solidFill>
          <a:schemeClr val="accent2">
            <a:hueOff val="-5619406"/>
            <a:satOff val="7059"/>
            <a:lumOff val="111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a-DK" sz="1100" kern="1200">
              <a:latin typeface="+mj-lt"/>
              <a:cs typeface="Calibri" panose="020F0502020204030204" pitchFamily="34" charset="0"/>
            </a:rPr>
            <a:t>Socialt udfordret</a:t>
          </a:r>
        </a:p>
      </dsp:txBody>
      <dsp:txXfrm>
        <a:off x="42455" y="1310972"/>
        <a:ext cx="1222430" cy="765588"/>
      </dsp:txXfrm>
    </dsp:sp>
    <dsp:sp modelId="{FF6102FB-6539-4EFE-BBD9-C742394DBDC1}">
      <dsp:nvSpPr>
        <dsp:cNvPr id="0" name=""/>
        <dsp:cNvSpPr/>
      </dsp:nvSpPr>
      <dsp:spPr>
        <a:xfrm>
          <a:off x="570726" y="522770"/>
          <a:ext cx="3389364" cy="3389364"/>
        </a:xfrm>
        <a:custGeom>
          <a:avLst/>
          <a:gdLst/>
          <a:ahLst/>
          <a:cxnLst/>
          <a:rect l="0" t="0" r="0" b="0"/>
          <a:pathLst>
            <a:path>
              <a:moveTo>
                <a:pt x="295351" y="738741"/>
              </a:moveTo>
              <a:arcTo wR="1694682" hR="1694682" stAng="12860316" swAng="1960941"/>
            </a:path>
          </a:pathLst>
        </a:custGeom>
        <a:noFill/>
        <a:ln w="6350" cap="flat" cmpd="sng" algn="ctr">
          <a:solidFill>
            <a:schemeClr val="accent2">
              <a:hueOff val="-5619406"/>
              <a:satOff val="7059"/>
              <a:lumOff val="11176"/>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F9BF46-805F-894D-B538-3E1403A43464}">
      <dsp:nvSpPr>
        <dsp:cNvPr id="0" name=""/>
        <dsp:cNvSpPr/>
      </dsp:nvSpPr>
      <dsp:spPr>
        <a:xfrm>
          <a:off x="0" y="0"/>
          <a:ext cx="2866285" cy="732669"/>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da-DK" sz="1900" kern="1200" dirty="0"/>
            <a:t>Overblik og organisering</a:t>
          </a:r>
        </a:p>
      </dsp:txBody>
      <dsp:txXfrm>
        <a:off x="646523" y="0"/>
        <a:ext cx="2219761" cy="732669"/>
      </dsp:txXfrm>
    </dsp:sp>
    <dsp:sp modelId="{08FA0380-9233-6F42-B6C9-9B4CBBCFF32B}">
      <dsp:nvSpPr>
        <dsp:cNvPr id="0" name=""/>
        <dsp:cNvSpPr/>
      </dsp:nvSpPr>
      <dsp:spPr>
        <a:xfrm>
          <a:off x="73266" y="73266"/>
          <a:ext cx="573257" cy="586135"/>
        </a:xfrm>
        <a:prstGeom prst="roundRect">
          <a:avLst>
            <a:gd name="adj" fmla="val 10000"/>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F4F6B4-C14C-894C-BE9A-F97DE95ECCE6}">
      <dsp:nvSpPr>
        <dsp:cNvPr id="0" name=""/>
        <dsp:cNvSpPr/>
      </dsp:nvSpPr>
      <dsp:spPr>
        <a:xfrm>
          <a:off x="0" y="805935"/>
          <a:ext cx="2866285" cy="732669"/>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da-DK" sz="1900" kern="1200" dirty="0"/>
            <a:t>Støtte til selvregulering</a:t>
          </a:r>
        </a:p>
      </dsp:txBody>
      <dsp:txXfrm>
        <a:off x="646523" y="805935"/>
        <a:ext cx="2219761" cy="732669"/>
      </dsp:txXfrm>
    </dsp:sp>
    <dsp:sp modelId="{9708908A-5579-A842-9A62-53E91746444E}">
      <dsp:nvSpPr>
        <dsp:cNvPr id="0" name=""/>
        <dsp:cNvSpPr/>
      </dsp:nvSpPr>
      <dsp:spPr>
        <a:xfrm>
          <a:off x="73266" y="879202"/>
          <a:ext cx="573257" cy="586135"/>
        </a:xfrm>
        <a:prstGeom prst="roundRect">
          <a:avLst>
            <a:gd name="adj" fmla="val 10000"/>
          </a:avLst>
        </a:prstGeom>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666391-04A5-4347-B514-FB943D300A6E}">
      <dsp:nvSpPr>
        <dsp:cNvPr id="0" name=""/>
        <dsp:cNvSpPr/>
      </dsp:nvSpPr>
      <dsp:spPr>
        <a:xfrm>
          <a:off x="0" y="1611871"/>
          <a:ext cx="2866285" cy="732669"/>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da-DK" sz="1900" kern="1200" dirty="0"/>
            <a:t>Positiv kontakt og kommunikation</a:t>
          </a:r>
        </a:p>
      </dsp:txBody>
      <dsp:txXfrm>
        <a:off x="646523" y="1611871"/>
        <a:ext cx="2219761" cy="732669"/>
      </dsp:txXfrm>
    </dsp:sp>
    <dsp:sp modelId="{30D42BBF-5A04-6140-9D61-020923A99FD5}">
      <dsp:nvSpPr>
        <dsp:cNvPr id="0" name=""/>
        <dsp:cNvSpPr/>
      </dsp:nvSpPr>
      <dsp:spPr>
        <a:xfrm>
          <a:off x="73266" y="1685138"/>
          <a:ext cx="573257" cy="586135"/>
        </a:xfrm>
        <a:prstGeom prst="roundRect">
          <a:avLst>
            <a:gd name="adj" fmla="val 10000"/>
          </a:avLst>
        </a:prstGeom>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625E8B-EF8C-814B-8FDE-10CBAE27B05C}">
      <dsp:nvSpPr>
        <dsp:cNvPr id="0" name=""/>
        <dsp:cNvSpPr/>
      </dsp:nvSpPr>
      <dsp:spPr>
        <a:xfrm>
          <a:off x="0" y="2417807"/>
          <a:ext cx="2866285" cy="732669"/>
        </a:xfrm>
        <a:prstGeom prst="roundRect">
          <a:avLst>
            <a:gd name="adj" fmla="val 1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da-DK" sz="1900" kern="1200" dirty="0"/>
            <a:t>Fællesskabende vi-kultur</a:t>
          </a:r>
        </a:p>
      </dsp:txBody>
      <dsp:txXfrm>
        <a:off x="646523" y="2417807"/>
        <a:ext cx="2219761" cy="732669"/>
      </dsp:txXfrm>
    </dsp:sp>
    <dsp:sp modelId="{1A9C1DDF-27AF-A546-B295-B025FC941AFA}">
      <dsp:nvSpPr>
        <dsp:cNvPr id="0" name=""/>
        <dsp:cNvSpPr/>
      </dsp:nvSpPr>
      <dsp:spPr>
        <a:xfrm>
          <a:off x="73266" y="2491074"/>
          <a:ext cx="573257" cy="586135"/>
        </a:xfrm>
        <a:prstGeom prst="roundRect">
          <a:avLst>
            <a:gd name="adj" fmla="val 10000"/>
          </a:avLst>
        </a:prstGeom>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DEA730-B688-4C60-95DF-954753797F9D}" type="datetimeFigureOut">
              <a:rPr lang="da-DK" smtClean="0"/>
              <a:t>15-01-2026</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42E7B7-46D9-4683-B502-B488F5CE756D}" type="slidenum">
              <a:rPr lang="da-DK" smtClean="0"/>
              <a:t>‹nr.›</a:t>
            </a:fld>
            <a:endParaRPr lang="da-DK"/>
          </a:p>
        </p:txBody>
      </p:sp>
    </p:spTree>
    <p:extLst>
      <p:ext uri="{BB962C8B-B14F-4D97-AF65-F5344CB8AC3E}">
        <p14:creationId xmlns:p14="http://schemas.microsoft.com/office/powerpoint/2010/main" val="3049836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Velkommen til denne Pixi udgave af Nest i dagtilbud som omhandler selvregulering. Denne PIXI er del af fem PIXI udgaver som sammen giver en indledning til Nest i dagtilbud. </a:t>
            </a:r>
          </a:p>
        </p:txBody>
      </p:sp>
      <p:sp>
        <p:nvSpPr>
          <p:cNvPr id="4" name="Pladsholder til slidenummer 3"/>
          <p:cNvSpPr>
            <a:spLocks noGrp="1"/>
          </p:cNvSpPr>
          <p:nvPr>
            <p:ph type="sldNum" sz="quarter" idx="5"/>
          </p:nvPr>
        </p:nvSpPr>
        <p:spPr/>
        <p:txBody>
          <a:bodyPr/>
          <a:lstStyle/>
          <a:p>
            <a:fld id="{4642E7B7-46D9-4683-B502-B488F5CE756D}" type="slidenum">
              <a:rPr lang="da-DK" smtClean="0"/>
              <a:t>1</a:t>
            </a:fld>
            <a:endParaRPr lang="da-DK"/>
          </a:p>
        </p:txBody>
      </p:sp>
    </p:spTree>
    <p:extLst>
      <p:ext uri="{BB962C8B-B14F-4D97-AF65-F5344CB8AC3E}">
        <p14:creationId xmlns:p14="http://schemas.microsoft.com/office/powerpoint/2010/main" val="1708318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Alle børn kan komme til at stå i en udsat position i deres liv. Det kan være midlertidig f.eks. I forbindelse ændringer i deres familieliv; de bliver søskende, forældre går fra hinanden, de flytter og skifter måske intuition. Rammerne i institutionen kan også betyde at et barn kommer i en udsat position, hvis der er en periode med meget sygdom eller udskiftning i personale, mange forskellige vikarer, skift fra en gruppe til en anden. Barnet kan også være i en vedvarende risiko på baggrund af ustabile familie omstændigheder, udviklingsmæssige udfordringer som sprog vanskeligheder, overbliksvanskeligheder, svært ved sociale samspil. </a:t>
            </a:r>
          </a:p>
          <a:p>
            <a:endParaRPr lang="da-DK" dirty="0"/>
          </a:p>
          <a:p>
            <a:r>
              <a:rPr lang="da-DK" dirty="0"/>
              <a:t>Alle disse faktorer kan betyde at barnet kommer i en udsat position, men det er ikke ensbetydende med det. Både barnets egen modstandsdygtighed, samt omgivelsernes håndtering af faktorerne har betydning for hvilken betydning disse faktorer får. </a:t>
            </a:r>
          </a:p>
          <a:p>
            <a:endParaRPr lang="da-DK" dirty="0"/>
          </a:p>
          <a:p>
            <a:r>
              <a:rPr lang="da-DK" dirty="0"/>
              <a:t>I barnets hverdag i hjemmet og institutionen kan disse faktorer ses som stressfaktorer i barnets liv. Faktorer som har betydning for barnets grundlæggende regulering og overskud til at være del af fællesskabet og håndterer de forventninger og krav omgivelserne stiller til barnet. </a:t>
            </a:r>
          </a:p>
          <a:p>
            <a:endParaRPr lang="da-DK" dirty="0"/>
          </a:p>
          <a:p>
            <a:r>
              <a:rPr lang="da-DK" dirty="0"/>
              <a:t>Hejlskov og </a:t>
            </a:r>
            <a:r>
              <a:rPr lang="da-DK" dirty="0" err="1"/>
              <a:t>Sjölund</a:t>
            </a:r>
            <a:r>
              <a:rPr lang="da-DK" dirty="0"/>
              <a:t> deler disse stressfaktorer ind i to kategorier.</a:t>
            </a:r>
          </a:p>
          <a:p>
            <a:endParaRPr lang="da-DK" dirty="0"/>
          </a:p>
          <a:p>
            <a:r>
              <a:rPr lang="da-DK" dirty="0"/>
              <a:t>De grundlæggende stressfaktorer som altid (evt. i en periode) er tilstede i barnets liv, uanset hvilken kontekst barnet indgår i.</a:t>
            </a:r>
          </a:p>
          <a:p>
            <a:r>
              <a:rPr lang="da-DK" dirty="0"/>
              <a:t>Det kan være familie omstændigheder, udviklingsmæssige udfordringer som sociale kompetencer, sensomotoriske udfordringer eller kognitive udfordringer.</a:t>
            </a:r>
          </a:p>
          <a:p>
            <a:r>
              <a:rPr lang="da-DK" dirty="0"/>
              <a:t>I og med disse faktorer er grundlæggende i barnets liv, skal de også være del af det pædagogiske personales forståelse af barnet og dets forudsætninger, behov og kompetencer. Det får derfor også betydning i planlægningen og organiseringen af den pædagogiske praksis, når man i institutionen har et eller flere børn som har disse grundlæggende stressfaktorer i deres liv. </a:t>
            </a:r>
          </a:p>
          <a:p>
            <a:endParaRPr lang="da-DK" dirty="0"/>
          </a:p>
          <a:p>
            <a:r>
              <a:rPr lang="da-DK" dirty="0"/>
              <a:t>Den anden kategori er de situationsbestemte stressfaktorer. Det vil sige det som opstår i en bestemt situation som påvirker barnet. Det kan være der kommer en ny vikar på stuen, Det er en voksne man ikke er så tryg ved, som skal hjælpe med at vinke farvel. At man kommer i en konflikt med sin legekammerat, de voksne ændre på en aktivitet, så man skal noget andet end man først havde fået besked på. At mor eller far har sendt spegepølse med i madpakken selvom man lige fortiden hader spegepølse. </a:t>
            </a:r>
          </a:p>
          <a:p>
            <a:r>
              <a:rPr lang="da-DK" dirty="0"/>
              <a:t>Det er altså noget som opstår i en situation som påvirker barnets stressniveau. </a:t>
            </a:r>
          </a:p>
          <a:p>
            <a:endParaRPr lang="da-DK" dirty="0"/>
          </a:p>
          <a:p>
            <a:r>
              <a:rPr lang="da-DK" dirty="0"/>
              <a:t>Disse situationsbestemte stressfaktorer kan virke små og for de voksne ubetydelige, men som næste model viser, skal de ses i sammenhæng med hvilke stressfaktorer der i øvrigt er i barnets liv og hverdag.    </a:t>
            </a:r>
          </a:p>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FB7BB8-42F6-4EE7-8E52-F91490974D52}"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406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457200"/>
            <a:r>
              <a:rPr lang="da-DK" sz="1200" dirty="0">
                <a:effectLst/>
                <a:latin typeface="Times New Roman" panose="02020603050405020304" pitchFamily="18" charset="0"/>
                <a:ea typeface="Times New Roman" panose="02020603050405020304" pitchFamily="18" charset="0"/>
              </a:rPr>
              <a:t>I Nest i dagtilbud er der fokus på hvordan man med pædagogiske tilgange og metoder og en forståelse i det pædagogiske grundlag, kan sikre en pædagogiske praksis som sikre at alle børns stressniveau hjælpes til at blive reguleret, samt støtter barnet i at kunne regulere sig selv. </a:t>
            </a:r>
          </a:p>
          <a:p>
            <a:pPr marL="457200"/>
            <a:endParaRPr lang="da-DK" sz="1200" dirty="0">
              <a:effectLst/>
              <a:latin typeface="Times New Roman" panose="02020603050405020304" pitchFamily="18" charset="0"/>
              <a:ea typeface="Times New Roman" panose="02020603050405020304" pitchFamily="18" charset="0"/>
            </a:endParaRPr>
          </a:p>
          <a:p>
            <a:pPr marL="457200"/>
            <a:r>
              <a:rPr lang="da-DK" sz="1200" dirty="0">
                <a:effectLst/>
                <a:latin typeface="Times New Roman" panose="02020603050405020304" pitchFamily="18" charset="0"/>
                <a:ea typeface="Times New Roman" panose="02020603050405020304" pitchFamily="18" charset="0"/>
              </a:rPr>
              <a:t>Dette gøres gennem organisering i mindre grupper med klare voksenroller, i tydelige læringsmiljøer, ved at arbejde med positiv kontakt og kommunikation og ved at understøtte at alle børn oplever at have betydning for og finde mening i fællesskabet, ved aktivt at bruge barnets stemme, interesser og kompetencer. </a:t>
            </a:r>
          </a:p>
          <a:p>
            <a:endParaRPr lang="da-DK" dirty="0"/>
          </a:p>
          <a:p>
            <a:r>
              <a:rPr lang="da-DK" dirty="0"/>
              <a:t>Når man arbejder struktureret med dette har stressfaktorerne en mindre betydning i barnets liv. </a:t>
            </a:r>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8A873D9-1C47-4E9C-AC06-9F57A5A7E69F}" type="slidenum">
              <a:rPr kumimoji="0" lang="da-DK"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da-DK"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458990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Men denne forståelse af barnets stressniveau er der således aldrig noget der kommer ud af den blå luft. Der skal være fokus på hvad det bygger oven på. Når vi skal forstå dette kan man både bruge </a:t>
            </a:r>
            <a:r>
              <a:rPr lang="da-DK" dirty="0" err="1"/>
              <a:t>isbjergsmodellen</a:t>
            </a:r>
            <a:r>
              <a:rPr lang="da-DK" dirty="0"/>
              <a:t>, som er </a:t>
            </a:r>
            <a:r>
              <a:rPr lang="da-DK" dirty="0" err="1"/>
              <a:t>præsentret</a:t>
            </a:r>
            <a:r>
              <a:rPr lang="da-DK" dirty="0"/>
              <a:t> i Pixi udgaven fundamentet eller lave en kortlægning af hvilke grundlæggende og situationsbestemte stressfaktorer som er til stede i barnets liv. Igen er det ikke barnets adfærd som er problemet, men de rammer som har betydning for hvordan barnets intention kan udfolde sig. Børn gør det bedste de kan, de voksne har ansvaret for at justere sig. </a:t>
            </a:r>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8A873D9-1C47-4E9C-AC06-9F57A5A7E69F}" type="slidenum">
              <a:rPr kumimoji="0" lang="da-DK"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da-DK"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65871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Men denne forståelse af barnets stressniveau er der således aldrig noget der kommer ud af den blå luft. Der skal være fokus på hvad det bygger oven på. Når vi skal forstå dette kan man både bruge </a:t>
            </a:r>
            <a:r>
              <a:rPr lang="da-DK" dirty="0" err="1"/>
              <a:t>isbjergsmodellen</a:t>
            </a:r>
            <a:r>
              <a:rPr lang="da-DK" dirty="0"/>
              <a:t>, som er </a:t>
            </a:r>
            <a:r>
              <a:rPr lang="da-DK" dirty="0" err="1"/>
              <a:t>præsentret</a:t>
            </a:r>
            <a:r>
              <a:rPr lang="da-DK" dirty="0"/>
              <a:t> i Pixi udgaven fundamentet eller lave en kortlægning af hvilke grundlæggende og situationsbestemte stressfaktorer som er til stede i barnets liv. Igen er det ikke barnets adfærd som er problemet, men de rammer som har betydning for hvordan barnets intention kan udfolde sig. Børn gør det bedste de kan, de voksne har ansvaret for at justere sig. </a:t>
            </a:r>
          </a:p>
        </p:txBody>
      </p:sp>
      <p:sp>
        <p:nvSpPr>
          <p:cNvPr id="4" name="Pladsholder til slide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8A873D9-1C47-4E9C-AC06-9F57A5A7E69F}" type="slidenum">
              <a:rPr kumimoji="0" lang="da-DK"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da-DK"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07843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 I denne Pixi udgave vil give vi en introduktion til hvordan man kan forstå selvregulering og de professionelles rolle i forhold til at understøtte barnet og børnegruppens udvikling af grundlag for selvregulering. Dette gøre i et </a:t>
            </a:r>
            <a:r>
              <a:rPr lang="da-DK" dirty="0" err="1"/>
              <a:t>Neuropædagogisk</a:t>
            </a:r>
            <a:r>
              <a:rPr lang="da-DK" dirty="0"/>
              <a:t> perspektiv med afsæt i Susan Hart, Bruce Perry og Bo Hejlskov. I vil blive præsenteret for pædagogiske metoder og tilgange til at arbejde med børns grundlag for selvregulering. I Nest arbejder man med spejling som pædagogisk tilgang, med pause som varieret intensitet hen over dagen, for at understøtte børns grundlæggende regulering og med metoderne Selvsnak, Deklarativ sprog og skalering. </a:t>
            </a:r>
          </a:p>
          <a:p>
            <a:endParaRPr lang="da-DK" dirty="0"/>
          </a:p>
          <a:p>
            <a:r>
              <a:rPr lang="da-DK" dirty="0"/>
              <a:t>Slutteligt vil vi give nogle perspektiver på hvordan i kan arbejde videre med metoder og tilgange. </a:t>
            </a:r>
          </a:p>
        </p:txBody>
      </p:sp>
      <p:sp>
        <p:nvSpPr>
          <p:cNvPr id="4" name="Pladsholder til slidenummer 3"/>
          <p:cNvSpPr>
            <a:spLocks noGrp="1"/>
          </p:cNvSpPr>
          <p:nvPr>
            <p:ph type="sldNum" sz="quarter" idx="5"/>
          </p:nvPr>
        </p:nvSpPr>
        <p:spPr/>
        <p:txBody>
          <a:bodyPr/>
          <a:lstStyle/>
          <a:p>
            <a:fld id="{470475A0-ABEE-4FA0-B4D1-ABAA33FAD49B}" type="slidenum">
              <a:rPr lang="da-DK" smtClean="0"/>
              <a:t>2</a:t>
            </a:fld>
            <a:endParaRPr lang="da-DK"/>
          </a:p>
        </p:txBody>
      </p:sp>
    </p:spTree>
    <p:extLst>
      <p:ext uri="{BB962C8B-B14F-4D97-AF65-F5344CB8AC3E}">
        <p14:creationId xmlns:p14="http://schemas.microsoft.com/office/powerpoint/2010/main" val="3008660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Nest er der et særligt fokus på hvordan man i den pædagogiske praksis arbejder med at understøtte børns selvregulering. Børn i dagtilbud er i gang med udvikle grundlaget for selvregulering og senere selvkontrol. Dette er centralt da selvregulering er nødvendigt når barnet indgår i fællesskaber og her skal kunne agere hensigtsmæssigt både over for sig selv, men også i samspillet med omgivelserne. Derfor tager Nest afsæt i metoder og tilgange som skal understøtte at barnet lære af forstå egne følelser og reaktioner. I nest tager man altid afsæt i en positiv tilgang, dvs. at der er fokus at forstå intentionen bag en reaktion (tydelig gjort ved f.eks. Isbjergs modellen) og anvisninger gives med et fokus på hvad der er den ønsket adfærd, hvad barnet skal gøre for at lykkes.</a:t>
            </a:r>
          </a:p>
          <a:p>
            <a:endParaRPr lang="da-DK" dirty="0"/>
          </a:p>
          <a:p>
            <a:r>
              <a:rPr lang="da-DK" dirty="0"/>
              <a:t>Grundlaget for at man som pædagogiske personale kan understøtte børns selvregulering er det positive samspil, at man som professionel tager ansvar for relationen til barnet og sikre den er tryg og nær. Vender tilbage til de tre grundlæggende behov. Samt de basale behov.</a:t>
            </a:r>
          </a:p>
          <a:p>
            <a:endParaRPr lang="da-DK" dirty="0"/>
          </a:p>
          <a:p>
            <a:r>
              <a:rPr lang="da-DK" sz="18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Forskningen viser</a:t>
            </a:r>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da-DK" sz="1800" dirty="0">
              <a:effectLst/>
              <a:latin typeface="Times New Roman" panose="02020603050405020304" pitchFamily="18" charset="0"/>
              <a:ea typeface="Times New Roman" panose="02020603050405020304" pitchFamily="18" charset="0"/>
            </a:endParaRPr>
          </a:p>
          <a:p>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børn med selvkontrol klarer sig bedre i skolen og har mindre fravær, og tager længere uddannelser. De er mere robuste til at klare stress, konflikter og modgang, og de besidder højere selvværd </a:t>
            </a:r>
            <a:endParaRPr lang="da-DK" dirty="0"/>
          </a:p>
        </p:txBody>
      </p:sp>
      <p:sp>
        <p:nvSpPr>
          <p:cNvPr id="4" name="Pladsholder til slidenummer 3"/>
          <p:cNvSpPr>
            <a:spLocks noGrp="1"/>
          </p:cNvSpPr>
          <p:nvPr>
            <p:ph type="sldNum" sz="quarter" idx="5"/>
          </p:nvPr>
        </p:nvSpPr>
        <p:spPr/>
        <p:txBody>
          <a:bodyPr/>
          <a:lstStyle/>
          <a:p>
            <a:fld id="{4642E7B7-46D9-4683-B502-B488F5CE756D}" type="slidenum">
              <a:rPr lang="da-DK" smtClean="0"/>
              <a:t>3</a:t>
            </a:fld>
            <a:endParaRPr lang="da-DK"/>
          </a:p>
        </p:txBody>
      </p:sp>
    </p:spTree>
    <p:extLst>
      <p:ext uri="{BB962C8B-B14F-4D97-AF65-F5344CB8AC3E}">
        <p14:creationId xmlns:p14="http://schemas.microsoft.com/office/powerpoint/2010/main" val="2567041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man skal forstå hvad selvregulering er og hvilken betydning det har for børn i dagtilbud, er det centralt igen at fremhæve at børn i dagtilbud er i gang med at udvikle grundlaget for selvregulering. Dvs. at dagtilbuddet, sammen med hjemmet er barnets øvebane. </a:t>
            </a:r>
          </a:p>
          <a:p>
            <a:endParaRPr lang="da-DK" dirty="0"/>
          </a:p>
          <a:p>
            <a:r>
              <a:rPr lang="da-DK" dirty="0"/>
              <a:t>Selvregulering kan forstås som evnen til at regulere sanseindtryk, følelser, tanker og i sammenhæng her til afstemme egen adfærd i relation til omgivelserne. </a:t>
            </a:r>
          </a:p>
          <a:p>
            <a:endParaRPr lang="da-DK" dirty="0"/>
          </a:p>
          <a:p>
            <a:r>
              <a:rPr lang="da-DK" dirty="0"/>
              <a:t>Selvregulering handler således om </a:t>
            </a:r>
          </a:p>
          <a:p>
            <a:endParaRPr lang="da-DK" dirty="0"/>
          </a:p>
          <a:p>
            <a:r>
              <a:rPr lang="da-DK" dirty="0"/>
              <a:t>at kunne regulere energi niveau. At kunne registre hvad ens krop gør eller har brug for, er central for at kunne regulere energi niveau. Når man f.eks. Til en samling går fra en bevægelsessangleg, hvor hele kroppen er i gang, til at skulle sidde og lytte til dagens program øver man denne regulering.  </a:t>
            </a:r>
          </a:p>
          <a:p>
            <a:endParaRPr lang="da-DK" dirty="0"/>
          </a:p>
          <a:p>
            <a:r>
              <a:rPr lang="da-DK" dirty="0"/>
              <a:t>At regulerer følelser. Her er det centralt at man får hjælp til at forstå og håndtere de følelser der opstår.</a:t>
            </a:r>
          </a:p>
          <a:p>
            <a:endParaRPr lang="da-DK" dirty="0"/>
          </a:p>
          <a:p>
            <a:r>
              <a:rPr lang="da-DK" dirty="0"/>
              <a:t>Og at regulerer sin opmærksomhed. </a:t>
            </a:r>
          </a:p>
          <a:p>
            <a:endParaRPr lang="da-DK" dirty="0"/>
          </a:p>
          <a:p>
            <a:r>
              <a:rPr lang="da-DK" dirty="0"/>
              <a:t>For at mestre dette er det således centralt at barnet kan registrer egne initiativer og følelser, og registrere andre også. </a:t>
            </a:r>
          </a:p>
          <a:p>
            <a:endParaRPr lang="da-DK" dirty="0"/>
          </a:p>
          <a:p>
            <a:r>
              <a:rPr lang="da-DK" dirty="0"/>
              <a:t>Barnet skal ligeledes på baggrund af sin registrering  kunne tænke sig om og planlægge eller justerer sine handlinger. </a:t>
            </a:r>
          </a:p>
          <a:p>
            <a:endParaRPr lang="da-DK" dirty="0"/>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4642E7B7-46D9-4683-B502-B488F5CE756D}" type="slidenum">
              <a:rPr lang="da-DK" smtClean="0"/>
              <a:t>4</a:t>
            </a:fld>
            <a:endParaRPr lang="da-DK"/>
          </a:p>
        </p:txBody>
      </p:sp>
    </p:spTree>
    <p:extLst>
      <p:ext uri="{BB962C8B-B14F-4D97-AF65-F5344CB8AC3E}">
        <p14:creationId xmlns:p14="http://schemas.microsoft.com/office/powerpoint/2010/main" val="1560946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Dette kræver en vis modenhed. Børn i 3-5 års </a:t>
            </a:r>
            <a:r>
              <a:rPr lang="da-DK" dirty="0" err="1"/>
              <a:t>aldren</a:t>
            </a:r>
            <a:r>
              <a:rPr lang="da-DK" dirty="0"/>
              <a:t> er særligt modne for at udvikle denne selvregulering. I forhold til at kunne rettes sin opmærksomhed om et særligt fokus, have en arbejdshukommelse til at kunne planlægge handlinger og forstå andres adfærd, samt kunne tilbageholde impulser der kommer på baggrund af behov og følelser. </a:t>
            </a:r>
          </a:p>
          <a:p>
            <a:endParaRPr lang="da-DK" dirty="0"/>
          </a:p>
          <a:p>
            <a:r>
              <a:rPr lang="da-DK" dirty="0"/>
              <a:t>Hvilket også betyder at når vi arbejder med </a:t>
            </a:r>
            <a:r>
              <a:rPr lang="da-DK" dirty="0" err="1"/>
              <a:t>med</a:t>
            </a:r>
            <a:r>
              <a:rPr lang="da-DK" dirty="0"/>
              <a:t> børn i 0-3 årsalderen er opmærksomheden primært på at understøtte grundlaget for dette. Det samme gør sig gældende når vi oplever børn i børnehave som er særligt udfordret i forhold til selvregulering. </a:t>
            </a:r>
          </a:p>
          <a:p>
            <a:endParaRPr lang="da-DK" dirty="0"/>
          </a:p>
          <a:p>
            <a:r>
              <a:rPr lang="da-DK" dirty="0"/>
              <a:t>For at forstå dette bedre ser vi nærmere på hvad der går forud for selvregulering.</a:t>
            </a:r>
          </a:p>
        </p:txBody>
      </p:sp>
      <p:sp>
        <p:nvSpPr>
          <p:cNvPr id="4" name="Pladsholder til slidenummer 3"/>
          <p:cNvSpPr>
            <a:spLocks noGrp="1"/>
          </p:cNvSpPr>
          <p:nvPr>
            <p:ph type="sldNum" sz="quarter" idx="5"/>
          </p:nvPr>
        </p:nvSpPr>
        <p:spPr/>
        <p:txBody>
          <a:bodyPr/>
          <a:lstStyle/>
          <a:p>
            <a:fld id="{4642E7B7-46D9-4683-B502-B488F5CE756D}" type="slidenum">
              <a:rPr lang="da-DK" smtClean="0"/>
              <a:t>5</a:t>
            </a:fld>
            <a:endParaRPr lang="da-DK"/>
          </a:p>
        </p:txBody>
      </p:sp>
    </p:spTree>
    <p:extLst>
      <p:ext uri="{BB962C8B-B14F-4D97-AF65-F5344CB8AC3E}">
        <p14:creationId xmlns:p14="http://schemas.microsoft.com/office/powerpoint/2010/main" val="3938475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Pilen her viser, lidt forsimplet hvad der skal til for barnet får grundlaget for selvregulering. Der tages her afsæt i Susan Harts </a:t>
            </a:r>
            <a:r>
              <a:rPr lang="da-DK" dirty="0" err="1"/>
              <a:t>Neuroaffektiv</a:t>
            </a:r>
            <a:r>
              <a:rPr lang="da-DK" dirty="0"/>
              <a:t> udviklingspsykologi. </a:t>
            </a:r>
          </a:p>
          <a:p>
            <a:endParaRPr lang="da-DK" dirty="0"/>
          </a:p>
          <a:p>
            <a:r>
              <a:rPr lang="da-DK" dirty="0"/>
              <a:t>Nederst i pilen har vi selvregistrering, forstår vi dette som </a:t>
            </a:r>
          </a:p>
          <a:p>
            <a:endParaRPr lang="da-DK" dirty="0"/>
          </a:p>
          <a:p>
            <a:pPr marL="285750" indent="-285750">
              <a:buFont typeface="Arial" panose="020B0604020202020204" pitchFamily="34" charset="0"/>
              <a:buChar char="•"/>
            </a:pPr>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Bevidstheden om egen krop og sind. Altså, at mærke sig selv på ydersiden af kroppen og mærke det mentale/følelsesmæssige på indersiden. </a:t>
            </a:r>
            <a:endParaRPr lang="da-DK" sz="1800" dirty="0">
              <a:effectLst/>
              <a:latin typeface="Times New Roman" panose="02020603050405020304" pitchFamily="18" charset="0"/>
              <a:ea typeface="Times New Roman" panose="02020603050405020304" pitchFamily="18" charset="0"/>
            </a:endParaRPr>
          </a:p>
          <a:p>
            <a:pPr marL="342900" lvl="0" indent="-342900">
              <a:buFont typeface="Calibri" panose="020F0502020204030204" pitchFamily="34" charset="0"/>
              <a:buChar char="-"/>
            </a:pPr>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Evnen til at mærke og begyndende regulere sine følelser. </a:t>
            </a:r>
          </a:p>
          <a:p>
            <a:pPr marL="342900" lvl="0" indent="-342900">
              <a:buFont typeface="Calibri" panose="020F0502020204030204" pitchFamily="34" charset="0"/>
              <a:buChar char="-"/>
            </a:pPr>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Det er oplevelsen af at være ‘mig’, og kunne agere i en social kontekst med andre. Det er her at barnet skal få en oplevelse af være værdifuld for fællesskabet. </a:t>
            </a:r>
          </a:p>
          <a:p>
            <a:pPr marL="0" lvl="0" indent="0">
              <a:buFont typeface="Calibri" panose="020F0502020204030204" pitchFamily="34" charset="0"/>
              <a:buNone/>
            </a:pPr>
            <a:endPar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buFont typeface="Calibri" panose="020F0502020204030204" pitchFamily="34" charset="0"/>
              <a:buNone/>
            </a:pPr>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Som pædagogiske personale arbejdes der med selvregistrering når man: </a:t>
            </a:r>
            <a:endParaRPr lang="da-DK" sz="1800" dirty="0">
              <a:effectLst/>
              <a:latin typeface="Times New Roman" panose="02020603050405020304" pitchFamily="18" charset="0"/>
              <a:ea typeface="Times New Roman" panose="02020603050405020304" pitchFamily="18" charset="0"/>
            </a:endParaRPr>
          </a:p>
          <a:p>
            <a:pPr marL="342900" lvl="0" indent="-342900">
              <a:buFont typeface="Arial" panose="020B0604020202020204" pitchFamily="34" charset="0"/>
              <a:buChar char="•"/>
              <a:tabLst>
                <a:tab pos="457200" algn="l"/>
              </a:tabLst>
            </a:pPr>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Benævner barnets initiativer, handlinger og følelser på en indlevende og anerkendende måde. Sådan får barnet ord for følelser, </a:t>
            </a:r>
          </a:p>
          <a:p>
            <a:pPr marL="342900" lvl="0" indent="-342900">
              <a:buFont typeface="Arial" panose="020B0604020202020204" pitchFamily="34" charset="0"/>
              <a:buChar char="•"/>
              <a:tabLst>
                <a:tab pos="457200" algn="l"/>
              </a:tabLst>
            </a:pPr>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Bruger mimik, beroligende tonefald og kropssprog, omsorgsfuld måde.</a:t>
            </a:r>
            <a:endParaRPr lang="da-DK"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buFont typeface="Arial" panose="020B0604020202020204" pitchFamily="34" charset="0"/>
              <a:buNone/>
              <a:tabLst>
                <a:tab pos="457200" algn="l"/>
              </a:tabLst>
            </a:pPr>
            <a:endPar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buFont typeface="Arial" panose="020B0604020202020204" pitchFamily="34" charset="0"/>
              <a:buNone/>
              <a:tabLst>
                <a:tab pos="457200" algn="l"/>
              </a:tabLst>
            </a:pPr>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Det er her spejling som pædagogisk tilgang får særlig betydning for barnet udvikling.</a:t>
            </a:r>
          </a:p>
          <a:p>
            <a:pPr marL="0" lvl="0" indent="0">
              <a:buFont typeface="Arial" panose="020B0604020202020204" pitchFamily="34" charset="0"/>
              <a:buNone/>
              <a:tabLst>
                <a:tab pos="457200" algn="l"/>
              </a:tabLst>
            </a:pPr>
            <a:endPar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r>
              <a:rPr lang="da-DK" sz="18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Går vi et trin op i pilen har vi Selvindsigt: </a:t>
            </a:r>
          </a:p>
          <a:p>
            <a:r>
              <a:rPr lang="da-DK" sz="18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Her understøttes </a:t>
            </a:r>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Bevidstheden om, og forståelse for, hvordan vi og vores handlinger virker på andre mennesker, og en forståelse af, hvordan andre opfatter en, og hvilke betydninger mine initiativer får på andre? </a:t>
            </a:r>
            <a:endParaRPr lang="da-DK" sz="1800" dirty="0">
              <a:effectLst/>
              <a:latin typeface="Times New Roman" panose="02020603050405020304" pitchFamily="18" charset="0"/>
              <a:ea typeface="Times New Roman" panose="02020603050405020304" pitchFamily="18" charset="0"/>
            </a:endParaRPr>
          </a:p>
          <a:p>
            <a:pPr marL="0" lvl="0" indent="0">
              <a:buFont typeface="Times New Roman" panose="02020603050405020304" pitchFamily="18" charset="0"/>
              <a:buNone/>
              <a:tabLst>
                <a:tab pos="457200" algn="l"/>
              </a:tabLst>
            </a:pPr>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Denne Selvindsigt opbygges i mødet med andre mennesker. </a:t>
            </a:r>
            <a:endParaRPr lang="da-DK" sz="1800" dirty="0">
              <a:effectLst/>
              <a:latin typeface="Times New Roman" panose="02020603050405020304" pitchFamily="18" charset="0"/>
              <a:ea typeface="Times New Roman" panose="02020603050405020304" pitchFamily="18" charset="0"/>
            </a:endParaRPr>
          </a:p>
          <a:p>
            <a:pPr marL="0" lvl="0" indent="0">
              <a:buFont typeface="Times New Roman" panose="02020603050405020304" pitchFamily="18" charset="0"/>
              <a:buNone/>
              <a:tabLst>
                <a:tab pos="457200" algn="l"/>
              </a:tabLst>
            </a:pPr>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Selvindsigt er noget, man opbygger over tid og ikke noget, vi får foræret. </a:t>
            </a:r>
            <a:endParaRPr lang="da-DK" sz="1800" dirty="0">
              <a:effectLst/>
              <a:latin typeface="Times New Roman" panose="02020603050405020304" pitchFamily="18" charset="0"/>
              <a:ea typeface="Times New Roman" panose="02020603050405020304" pitchFamily="18" charset="0"/>
            </a:endParaRPr>
          </a:p>
          <a:p>
            <a:pPr marL="0" lvl="0" indent="0">
              <a:buFont typeface="Times New Roman" panose="02020603050405020304" pitchFamily="18" charset="0"/>
              <a:buNone/>
              <a:tabLst>
                <a:tab pos="457200" algn="l"/>
              </a:tabLst>
            </a:pPr>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Selvindsigt giver barnet en Forståelse for, hvad der trigger (irriterer) og hvad der gør lykkelig. Som er væsentligt når barnet som kunne sige til og fra på en hensigtsmæssig måde.</a:t>
            </a:r>
          </a:p>
          <a:p>
            <a:pPr marL="0" lvl="0" indent="0">
              <a:buFont typeface="Times New Roman" panose="02020603050405020304" pitchFamily="18" charset="0"/>
              <a:buNone/>
              <a:tabLst>
                <a:tab pos="457200" algn="l"/>
              </a:tabLst>
            </a:pPr>
            <a:endParaRPr lang="da-DK" sz="18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Times New Roman" panose="02020603050405020304" pitchFamily="18" charset="0"/>
              <a:buNone/>
              <a:tabLst>
                <a:tab pos="457200" algn="l"/>
              </a:tabLst>
              <a:defRPr/>
            </a:pPr>
            <a:r>
              <a:rPr lang="da-DK" sz="18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Børn i udfordringer har vanskeligt ved selv at udvikle selvindsigt, men skal hjælpes på vej. At forstørre barnet og vise/fortælle, at det har værdi i sig selv. </a:t>
            </a:r>
            <a:endParaRPr lang="da-DK" sz="1800" b="0" dirty="0">
              <a:effectLst/>
              <a:latin typeface="Times New Roman" panose="02020603050405020304" pitchFamily="18" charset="0"/>
              <a:ea typeface="Times New Roman" panose="02020603050405020304" pitchFamily="18" charset="0"/>
            </a:endParaRPr>
          </a:p>
          <a:p>
            <a:pPr marL="0" lvl="0" indent="0">
              <a:buFont typeface="Times New Roman" panose="02020603050405020304" pitchFamily="18" charset="0"/>
              <a:buNone/>
              <a:tabLst>
                <a:tab pos="457200" algn="l"/>
              </a:tabLst>
            </a:pPr>
            <a:endParaRPr lang="da-DK" sz="18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buFont typeface="Times New Roman" panose="02020603050405020304" pitchFamily="18" charset="0"/>
              <a:buNone/>
              <a:tabLst>
                <a:tab pos="457200" algn="l"/>
              </a:tabLst>
            </a:pPr>
            <a:r>
              <a:rPr lang="da-DK" sz="18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Øverste har vi selvregulering: </a:t>
            </a:r>
            <a:endParaRPr lang="da-DK" sz="1800" b="0" dirty="0">
              <a:effectLst/>
              <a:latin typeface="Times New Roman" panose="02020603050405020304" pitchFamily="18" charset="0"/>
              <a:ea typeface="Times New Roman" panose="02020603050405020304" pitchFamily="18" charset="0"/>
            </a:endParaRPr>
          </a:p>
          <a:p>
            <a:pPr marL="0" lvl="0" indent="0">
              <a:buFont typeface="Times New Roman" panose="02020603050405020304" pitchFamily="18" charset="0"/>
              <a:buNone/>
              <a:tabLst>
                <a:tab pos="457200" algn="l"/>
              </a:tabLst>
            </a:pPr>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Her er man i stand til at kunne tage den andens perspektiv, og til at kunne tilbage holde impulser og planlægge og agere på en hensigtsmæssig måde. Denne planlægning kan det pædagogiske personale øve sammen med barnet gennem dialog mulige problemløsninger og meningsskabelse</a:t>
            </a:r>
          </a:p>
          <a:p>
            <a:pPr marL="457200"/>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da-DK" sz="1800" dirty="0">
              <a:effectLst/>
              <a:latin typeface="Times New Roman" panose="02020603050405020304" pitchFamily="18" charset="0"/>
              <a:ea typeface="Times New Roman" panose="02020603050405020304" pitchFamily="18" charset="0"/>
            </a:endParaRPr>
          </a:p>
          <a:p>
            <a:pPr marL="0" lvl="0" indent="0">
              <a:buFont typeface="Times New Roman" panose="02020603050405020304" pitchFamily="18" charset="0"/>
              <a:buNone/>
              <a:tabLst>
                <a:tab pos="457200" algn="l"/>
              </a:tabLst>
            </a:pPr>
            <a:r>
              <a:rPr lang="da-DK" sz="1800" dirty="0">
                <a:effectLst/>
                <a:latin typeface="Times New Roman" panose="02020603050405020304" pitchFamily="18" charset="0"/>
                <a:ea typeface="Times New Roman" panose="02020603050405020304" pitchFamily="18" charset="0"/>
              </a:rPr>
              <a:t>Central i forhold til arbejdet med selvregulering er det at det pædagogiske personale bevidst arbejder som gode rollemodeller. De skal være de rolige nervesystemer barnet kan støtte sig til mest det øver sig og når det bliver udfordret. </a:t>
            </a:r>
          </a:p>
          <a:p>
            <a:pPr marL="0" lvl="0" indent="0">
              <a:buFont typeface="Arial" panose="020B0604020202020204" pitchFamily="34" charset="0"/>
              <a:buNone/>
              <a:tabLst>
                <a:tab pos="457200" algn="l"/>
              </a:tabLst>
            </a:pPr>
            <a:endPar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buFont typeface="Arial" panose="020B0604020202020204" pitchFamily="34" charset="0"/>
              <a:buNone/>
              <a:tabLst>
                <a:tab pos="457200" algn="l"/>
              </a:tabLst>
            </a:pPr>
            <a:endParaRPr lang="da-DK" sz="1800" kern="1200" dirty="0">
              <a:solidFill>
                <a:srgbClr val="000000"/>
              </a:solidFill>
              <a:effectLst/>
              <a:latin typeface="Calibri" panose="020F0502020204030204" pitchFamily="34" charset="0"/>
              <a:cs typeface="Times New Roman" panose="02020603050405020304" pitchFamily="18" charset="0"/>
            </a:endParaRPr>
          </a:p>
          <a:p>
            <a:pPr marL="0" lvl="0" indent="0">
              <a:buFont typeface="Arial" panose="020B0604020202020204" pitchFamily="34" charset="0"/>
              <a:buNone/>
              <a:tabLst>
                <a:tab pos="457200" algn="l"/>
              </a:tabLst>
            </a:pPr>
            <a:endParaRPr lang="da-DK" dirty="0"/>
          </a:p>
        </p:txBody>
      </p:sp>
      <p:sp>
        <p:nvSpPr>
          <p:cNvPr id="4" name="Pladsholder til slidenummer 3"/>
          <p:cNvSpPr>
            <a:spLocks noGrp="1"/>
          </p:cNvSpPr>
          <p:nvPr>
            <p:ph type="sldNum" sz="quarter" idx="5"/>
          </p:nvPr>
        </p:nvSpPr>
        <p:spPr/>
        <p:txBody>
          <a:bodyPr/>
          <a:lstStyle/>
          <a:p>
            <a:fld id="{0C53BCAF-12A7-4773-9561-94F6D14C26D0}" type="slidenum">
              <a:rPr lang="da-DK" smtClean="0"/>
              <a:t>6</a:t>
            </a:fld>
            <a:endParaRPr lang="da-DK"/>
          </a:p>
        </p:txBody>
      </p:sp>
    </p:spTree>
    <p:extLst>
      <p:ext uri="{BB962C8B-B14F-4D97-AF65-F5344CB8AC3E}">
        <p14:creationId xmlns:p14="http://schemas.microsoft.com/office/powerpoint/2010/main" val="3995301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noter 1">
            <a:extLst>
              <a:ext uri="{FF2B5EF4-FFF2-40B4-BE49-F238E27FC236}">
                <a16:creationId xmlns:a16="http://schemas.microsoft.com/office/drawing/2014/main" id="{C112A163-4EFF-462A-8CBD-C13F87439503}"/>
              </a:ext>
            </a:extLst>
          </p:cNvPr>
          <p:cNvSpPr>
            <a:spLocks noGrp="1"/>
          </p:cNvSpPr>
          <p:nvPr>
            <p:ph type="body" idx="1"/>
          </p:nvPr>
        </p:nvSpPr>
        <p:spPr/>
        <p:txBody>
          <a:bodyPr/>
          <a:lstStyle/>
          <a:p>
            <a:r>
              <a:rPr lang="da-DK" dirty="0"/>
              <a:t>Når man arbejder med selvregulering i dagtilbud og med et særligt fokus på børn som har udfordringer i deres udvikling er det vigtig at forstå sammenhængen her i mellem. </a:t>
            </a:r>
          </a:p>
          <a:p>
            <a:endParaRPr lang="da-DK" dirty="0"/>
          </a:p>
          <a:p>
            <a:r>
              <a:rPr lang="da-DK" dirty="0"/>
              <a:t>Det som kan udfordre disse børn har stor betydning for deres grundlag for selvregulering. Når man er har vanskeligt ved at aflæse andre kropssprog eller ved at sortere i sanse indtryk har betydning for barnets mulighed for selvregistrering og selv indsigt. Når læringsmiljøet og det pædagogiske personale skal være understøtte barnet i at kunne dette, bliver det væsentligt se på rammerne og måden man møder barnet på. </a:t>
            </a:r>
          </a:p>
          <a:p>
            <a:endParaRPr lang="da-DK" dirty="0"/>
          </a:p>
          <a:p>
            <a:r>
              <a:rPr lang="da-DK" dirty="0"/>
              <a:t>Hvis der i børnegruppen er et eller flere børn som har svært ved at danne og fastholde et overblik, bliver en utydeligrammesætning af dagen en barrierer i forhold til at kunne regulere sig selv og tilbage holde initiativer eller vente med at reagere på behov. I en børnehavegruppe er en gruppe børn i gang med at male på sten, undervejs i aktiviteten rejser et barn sig, den voksne spørger hvad barnet skal. Det svare at det skal hente sin mad. Den voksne svare at det skal barnet ikke, men komme og sætte sig og male færdigt. Barnet fortsætter ud ad rummet. Den voksne møder barnet ved køleskabet. Den voksne italesætter at barnet godt nok er sultent og viser på med timetimer at om lidt er de færdige med at male, så skal de rydde og også skal de spise. Barnet følger med tilbage til rummet, som de kommer ind </a:t>
            </a:r>
            <a:r>
              <a:rPr lang="da-DK" dirty="0" err="1"/>
              <a:t>bibber</a:t>
            </a:r>
            <a:r>
              <a:rPr lang="da-DK" dirty="0"/>
              <a:t> timetimer og barnet smiler og siger vi skal rydde op og spise. </a:t>
            </a:r>
          </a:p>
          <a:p>
            <a:endParaRPr lang="da-DK" dirty="0"/>
          </a:p>
          <a:p>
            <a:r>
              <a:rPr lang="da-DK" dirty="0"/>
              <a:t>For de børn hvor det er svært at følelsesregulere eller er udfordret i forhold til deres sociale kompetencer bliver det en barriere hvis det pædagogiske personale ikke er nærværende i leg og børnefællesskabet. Hjælp til at oversætte og få øjne på andres initiativer eller hjælp til at benævne egne initiativer og følelser, bliver vanskeligt for disse børn. Fraværet af de voksne betyder at hjælpe ofte kommer når der er opstået en konflikt, muligheden for at øve og styrke barnets evne til at aflæse og sætte ord på egne handlinger og følelser bliver ikke imødekommet. </a:t>
            </a:r>
          </a:p>
          <a:p>
            <a:endParaRPr lang="da-DK" dirty="0"/>
          </a:p>
          <a:p>
            <a:r>
              <a:rPr lang="da-DK" dirty="0"/>
              <a:t>Barriere kan opstå mange steder gennem i hverdag i en daginstitution. Det er derfor central at være nysgerrig og undersøgende på hvad der sker i læringsmiljøet, når man oplever at børnene bliver udfordret på at regulere sig. I Nest sigter vi mod at arbejde forbyggende og give alle børn gode rammer for kunne regulere sig, der for skal metoder og tilgange i Nest bruges aktivt gennem dagen. </a:t>
            </a:r>
          </a:p>
        </p:txBody>
      </p:sp>
    </p:spTree>
    <p:extLst>
      <p:ext uri="{BB962C8B-B14F-4D97-AF65-F5344CB8AC3E}">
        <p14:creationId xmlns:p14="http://schemas.microsoft.com/office/powerpoint/2010/main" val="908749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642E7B7-46D9-4683-B502-B488F5CE756D}" type="slidenum">
              <a:rPr lang="da-DK" smtClean="0"/>
              <a:t>8</a:t>
            </a:fld>
            <a:endParaRPr lang="da-DK"/>
          </a:p>
        </p:txBody>
      </p:sp>
    </p:spTree>
    <p:extLst>
      <p:ext uri="{BB962C8B-B14F-4D97-AF65-F5344CB8AC3E}">
        <p14:creationId xmlns:p14="http://schemas.microsoft.com/office/powerpoint/2010/main" val="720120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b="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Neuropædagogikken</a:t>
            </a:r>
            <a:r>
              <a:rPr lang="da-DK" sz="1800" b="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tager afsæt i den treenige hjerne. Denne forståelse danner grundlag for forståelse af barnets udvikling og for hvorfor den pædagogiske praksis skal arbejde med tilgange og metoder som møder hele børnegruppen i forhold til denne udvikling. </a:t>
            </a:r>
          </a:p>
          <a:p>
            <a:endParaRPr lang="da-DK" sz="1800" b="0" dirty="0">
              <a:effectLst/>
              <a:latin typeface="Times New Roman" panose="02020603050405020304" pitchFamily="18" charset="0"/>
              <a:ea typeface="Times New Roman" panose="02020603050405020304" pitchFamily="18" charset="0"/>
            </a:endParaRPr>
          </a:p>
          <a:p>
            <a:r>
              <a:rPr lang="da-DK" sz="1800" b="0" dirty="0">
                <a:effectLst/>
                <a:latin typeface="Times New Roman" panose="02020603050405020304" pitchFamily="18" charset="0"/>
                <a:ea typeface="Times New Roman" panose="02020603050405020304" pitchFamily="18" charset="0"/>
              </a:rPr>
              <a:t>Nederst i modellen har vi den </a:t>
            </a:r>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sansende hjerne: Her tydeliggjort med den røde farve. Denne del af hjernen styrer vores basale behov og udvikles mens barnet ligger i livmoderen. Denne del af hjerne sikre at vi Trække vejret, mærker sult, behov for søvn, temperaturregulering, behov for sex og </a:t>
            </a:r>
            <a:r>
              <a:rPr lang="da-DK"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arousal</a:t>
            </a:r>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p>
          <a:p>
            <a:endPar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Ovenover findes den følende hjerne: her vist som den blå del. Denne del af hjernen Tager sig af følelser, tilknytning og overvåger farer – alle oplevelser, sanser og følelser lagres i amygdala. (udvikles indenfor de første 6 leveår)</a:t>
            </a:r>
          </a:p>
          <a:p>
            <a:endPar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Øverst vist som den grønne del er den tænkende hjerne: som styre evnen til Kognition, læring, mentalisering (Frontallapper/eksekutive funktioner – udviklet 22-25 år) (Det er også denne del af hjerne som bringes i spil når man Regulerer impulser og passende adfærd i specifikke situationer – her er det evnerne til at  planlægge, forvente, opfatte tid og sammenhænge, forhindre upassende handlinger, empati/mentalisering, forståelse som bringes i spil. </a:t>
            </a:r>
          </a:p>
          <a:p>
            <a:pPr marL="342900" lvl="0" indent="-342900">
              <a:buFont typeface="Arial" panose="020B0604020202020204" pitchFamily="34" charset="0"/>
              <a:buChar char="•"/>
              <a:tabLst>
                <a:tab pos="457200" algn="l"/>
              </a:tabLst>
            </a:pPr>
            <a:endPar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buFont typeface="Arial" panose="020B0604020202020204" pitchFamily="34" charset="0"/>
              <a:buNone/>
              <a:tabLst>
                <a:tab pos="457200" algn="l"/>
              </a:tabLst>
            </a:pPr>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 modellen er de tre lag del med i praksis er de forbundne og afhænge af hinanden. </a:t>
            </a:r>
          </a:p>
          <a:p>
            <a:pPr marL="0" lvl="0" indent="0">
              <a:buFont typeface="Arial" panose="020B0604020202020204" pitchFamily="34" charset="0"/>
              <a:buNone/>
              <a:tabLst>
                <a:tab pos="457200" algn="l"/>
              </a:tabLst>
            </a:pPr>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Derfor skal man arbejde med blik for alle tre lag når hjerne skal stimuleres. Dette sker bl.a. når vi synger, læser, leger, tegner, laver motorik, er sociale – i rutinerne. Det er læring, og det er her, der opstår flere forbindelsestråde mellem de nerveceller, der bliver brugt, og hjernen udvikles. </a:t>
            </a:r>
          </a:p>
          <a:p>
            <a:pPr marL="0" lvl="0" indent="0">
              <a:buFont typeface="Arial" panose="020B0604020202020204" pitchFamily="34" charset="0"/>
              <a:buNone/>
              <a:tabLst>
                <a:tab pos="457200" algn="l"/>
              </a:tabLst>
            </a:pPr>
            <a:endParaRPr lang="da-DK"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Det er vigtigt at være bevidst om barnets NUZO, da ikke alle børn har den samme udviklingskurve – eller udviklingskoefficient. (Ikke alle børn kan blive gennemsnitlige, men alle børn kan være i udvikling fra sit udgangspunkt)</a:t>
            </a:r>
            <a:endParaRPr lang="da-DK"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da-DK"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Vi er forpligtede til at tilrettelægge læringsmiljøer, der tilgodeser alle børns deltagelsesmuligheder. </a:t>
            </a:r>
            <a:endParaRPr lang="da-DK"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da-DK" sz="1800" dirty="0">
              <a:effectLst/>
              <a:latin typeface="Times New Roman" panose="02020603050405020304" pitchFamily="18" charset="0"/>
              <a:ea typeface="Times New Roman" panose="02020603050405020304" pitchFamily="18" charset="0"/>
            </a:endParaRPr>
          </a:p>
          <a:p>
            <a:r>
              <a:rPr lang="da-DK" sz="1800" dirty="0">
                <a:effectLst/>
                <a:latin typeface="Times New Roman" panose="02020603050405020304" pitchFamily="18" charset="0"/>
                <a:ea typeface="Times New Roman" panose="02020603050405020304" pitchFamily="18" charset="0"/>
              </a:rPr>
              <a:t>Ser vi på børns generelle udvikling er der særlige udviklingsvinduer så er åbne i perioder af barnets liv. </a:t>
            </a:r>
          </a:p>
          <a:p>
            <a:endParaRPr lang="da-DK" sz="1800" dirty="0">
              <a:effectLst/>
              <a:latin typeface="Times New Roman" panose="02020603050405020304" pitchFamily="18" charset="0"/>
              <a:ea typeface="Times New Roman" panose="02020603050405020304" pitchFamily="18" charset="0"/>
            </a:endParaRPr>
          </a:p>
          <a:p>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0-3 år: Sansninger og motorik – stimuli til hukommelsessystemet </a:t>
            </a:r>
            <a:endParaRPr lang="da-DK" sz="1800" dirty="0">
              <a:effectLst/>
              <a:latin typeface="Times New Roman" panose="02020603050405020304" pitchFamily="18" charset="0"/>
              <a:ea typeface="Times New Roman" panose="02020603050405020304" pitchFamily="18" charset="0"/>
            </a:endParaRPr>
          </a:p>
          <a:p>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3-5: Stimulering af intelligenser, musiske, kropslige og sproglige intelligenser – rumlige og matematisk/logisk intelligens</a:t>
            </a:r>
            <a:endParaRPr lang="da-DK" sz="1800" dirty="0">
              <a:effectLst/>
              <a:latin typeface="Times New Roman" panose="02020603050405020304" pitchFamily="18" charset="0"/>
              <a:ea typeface="Times New Roman" panose="02020603050405020304" pitchFamily="18" charset="0"/>
            </a:endParaRPr>
          </a:p>
          <a:p>
            <a:r>
              <a:rPr lang="da-DK"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 år: koncentration, indlevelse og empati </a:t>
            </a:r>
            <a:endParaRPr lang="da-DK" sz="1800" dirty="0">
              <a:effectLst/>
              <a:latin typeface="Times New Roman" panose="02020603050405020304" pitchFamily="18" charset="0"/>
              <a:ea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73040907-0984-4EFA-8529-4866A01AF6E1}" type="slidenum">
              <a:rPr lang="da-DK" smtClean="0"/>
              <a:t>9</a:t>
            </a:fld>
            <a:endParaRPr lang="da-DK"/>
          </a:p>
        </p:txBody>
      </p:sp>
    </p:spTree>
    <p:extLst>
      <p:ext uri="{BB962C8B-B14F-4D97-AF65-F5344CB8AC3E}">
        <p14:creationId xmlns:p14="http://schemas.microsoft.com/office/powerpoint/2010/main" val="40047561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image" Target="../media/image14.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20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accent2"/>
              </a:solidFill>
            </a:endParaRPr>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accent2"/>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accent2"/>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accent2"/>
                </a:solidFill>
              </a:defRPr>
            </a:lvl1pPr>
          </a:lstStyle>
          <a:p>
            <a:fld id="{CD9EE736-8C43-C643-845F-397C49529551}" type="slidenum">
              <a:rPr lang="da-DK" smtClean="0"/>
              <a:pPr/>
              <a:t>‹nr.›</a:t>
            </a:fld>
            <a:endParaRPr lang="da-DK" dirty="0"/>
          </a:p>
        </p:txBody>
      </p:sp>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3862473"/>
            <a:ext cx="4757529" cy="485354"/>
          </a:xfrm>
        </p:spPr>
        <p:txBody>
          <a:bodyPr anchor="b">
            <a:normAutofit/>
          </a:bodyPr>
          <a:lstStyle>
            <a:lvl1pPr algn="ctr">
              <a:defRPr sz="2800">
                <a:solidFill>
                  <a:schemeClr val="accent2"/>
                </a:solidFill>
              </a:defRPr>
            </a:lvl1pPr>
          </a:lstStyle>
          <a:p>
            <a:r>
              <a:rPr lang="da-DK" dirty="0"/>
              <a:t>Titel</a:t>
            </a:r>
          </a:p>
        </p:txBody>
      </p:sp>
      <p:pic>
        <p:nvPicPr>
          <p:cNvPr id="6" name="Billede 5">
            <a:extLst>
              <a:ext uri="{FF2B5EF4-FFF2-40B4-BE49-F238E27FC236}">
                <a16:creationId xmlns:a16="http://schemas.microsoft.com/office/drawing/2014/main" id="{B7969EF3-1CB7-649D-67B4-A0FAD957B39D}"/>
              </a:ext>
            </a:extLst>
          </p:cNvPr>
          <p:cNvPicPr>
            <a:picLocks noChangeAspect="1"/>
          </p:cNvPicPr>
          <p:nvPr/>
        </p:nvPicPr>
        <p:blipFill>
          <a:blip r:embed="rId2"/>
          <a:stretch>
            <a:fillRect/>
          </a:stretch>
        </p:blipFill>
        <p:spPr>
          <a:xfrm>
            <a:off x="5347656" y="1631753"/>
            <a:ext cx="1496686" cy="1856225"/>
          </a:xfrm>
          <a:prstGeom prst="rect">
            <a:avLst/>
          </a:prstGeom>
        </p:spPr>
      </p:pic>
    </p:spTree>
    <p:extLst>
      <p:ext uri="{BB962C8B-B14F-4D97-AF65-F5344CB8AC3E}">
        <p14:creationId xmlns:p14="http://schemas.microsoft.com/office/powerpoint/2010/main" val="4114449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2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1" name="Billede 10" descr="Et billede, der indeholder tekst&#10;&#10;Automatisk genereret beskrivelse">
            <a:extLst>
              <a:ext uri="{FF2B5EF4-FFF2-40B4-BE49-F238E27FC236}">
                <a16:creationId xmlns:a16="http://schemas.microsoft.com/office/drawing/2014/main" id="{AEF29EDE-7007-4FDA-B627-45F5006004A4}"/>
              </a:ext>
            </a:extLst>
          </p:cNvPr>
          <p:cNvPicPr>
            <a:picLocks noChangeAspect="1"/>
          </p:cNvPicPr>
          <p:nvPr/>
        </p:nvPicPr>
        <p:blipFill>
          <a:blip r:embed="rId3"/>
          <a:stretch>
            <a:fillRect/>
          </a:stretch>
        </p:blipFill>
        <p:spPr>
          <a:xfrm>
            <a:off x="6699000" y="1534819"/>
            <a:ext cx="2908800" cy="359559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336958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21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7" name="Billede 6">
            <a:extLst>
              <a:ext uri="{FF2B5EF4-FFF2-40B4-BE49-F238E27FC236}">
                <a16:creationId xmlns:a16="http://schemas.microsoft.com/office/drawing/2014/main" id="{091E79C1-AE89-9302-761A-68B7F93C60A6}"/>
              </a:ext>
            </a:extLst>
          </p:cNvPr>
          <p:cNvPicPr>
            <a:picLocks noChangeAspect="1"/>
          </p:cNvPicPr>
          <p:nvPr/>
        </p:nvPicPr>
        <p:blipFill>
          <a:blip r:embed="rId3"/>
          <a:stretch>
            <a:fillRect/>
          </a:stretch>
        </p:blipFill>
        <p:spPr>
          <a:xfrm>
            <a:off x="6699000" y="1528838"/>
            <a:ext cx="2908800" cy="3607561"/>
          </a:xfrm>
          <a:prstGeom prst="rect">
            <a:avLst/>
          </a:prstGeom>
        </p:spPr>
      </p:pic>
    </p:spTree>
    <p:extLst>
      <p:ext uri="{BB962C8B-B14F-4D97-AF65-F5344CB8AC3E}">
        <p14:creationId xmlns:p14="http://schemas.microsoft.com/office/powerpoint/2010/main" val="1799337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22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8" name="Billede 7">
            <a:extLst>
              <a:ext uri="{FF2B5EF4-FFF2-40B4-BE49-F238E27FC236}">
                <a16:creationId xmlns:a16="http://schemas.microsoft.com/office/drawing/2014/main" id="{4C797B94-62F5-75F0-0A4A-44A847127B09}"/>
              </a:ext>
            </a:extLst>
          </p:cNvPr>
          <p:cNvPicPr>
            <a:picLocks noChangeAspect="1"/>
          </p:cNvPicPr>
          <p:nvPr/>
        </p:nvPicPr>
        <p:blipFill>
          <a:blip r:embed="rId3"/>
          <a:stretch>
            <a:fillRect/>
          </a:stretch>
        </p:blipFill>
        <p:spPr>
          <a:xfrm>
            <a:off x="6700598" y="1530819"/>
            <a:ext cx="2905604" cy="3603600"/>
          </a:xfrm>
          <a:prstGeom prst="rect">
            <a:avLst/>
          </a:prstGeom>
        </p:spPr>
      </p:pic>
    </p:spTree>
    <p:extLst>
      <p:ext uri="{BB962C8B-B14F-4D97-AF65-F5344CB8AC3E}">
        <p14:creationId xmlns:p14="http://schemas.microsoft.com/office/powerpoint/2010/main" val="1805221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23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7" name="Billede 6">
            <a:extLst>
              <a:ext uri="{FF2B5EF4-FFF2-40B4-BE49-F238E27FC236}">
                <a16:creationId xmlns:a16="http://schemas.microsoft.com/office/drawing/2014/main" id="{F3E59FAA-3A8C-B66E-CDFA-CCFF158B97E4}"/>
              </a:ext>
            </a:extLst>
          </p:cNvPr>
          <p:cNvPicPr>
            <a:picLocks noChangeAspect="1"/>
          </p:cNvPicPr>
          <p:nvPr/>
        </p:nvPicPr>
        <p:blipFill>
          <a:blip r:embed="rId3"/>
          <a:stretch>
            <a:fillRect/>
          </a:stretch>
        </p:blipFill>
        <p:spPr>
          <a:xfrm>
            <a:off x="6700597" y="1530819"/>
            <a:ext cx="2905605" cy="3603600"/>
          </a:xfrm>
          <a:prstGeom prst="rect">
            <a:avLst/>
          </a:prstGeom>
        </p:spPr>
      </p:pic>
    </p:spTree>
    <p:extLst>
      <p:ext uri="{BB962C8B-B14F-4D97-AF65-F5344CB8AC3E}">
        <p14:creationId xmlns:p14="http://schemas.microsoft.com/office/powerpoint/2010/main" val="2764877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24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Titel 1">
            <a:extLst>
              <a:ext uri="{FF2B5EF4-FFF2-40B4-BE49-F238E27FC236}">
                <a16:creationId xmlns:a16="http://schemas.microsoft.com/office/drawing/2014/main" id="{83FCC130-0249-3903-423A-55B2D9D00F4D}"/>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0487494A-334B-FDD9-3FB1-400226A2DFA6}"/>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8" name="Billede 7">
            <a:extLst>
              <a:ext uri="{FF2B5EF4-FFF2-40B4-BE49-F238E27FC236}">
                <a16:creationId xmlns:a16="http://schemas.microsoft.com/office/drawing/2014/main" id="{2A93E9C6-8906-8CEB-A4D9-9C5F3DE6C096}"/>
              </a:ext>
            </a:extLst>
          </p:cNvPr>
          <p:cNvPicPr>
            <a:picLocks noChangeAspect="1"/>
          </p:cNvPicPr>
          <p:nvPr/>
        </p:nvPicPr>
        <p:blipFill>
          <a:blip r:embed="rId3"/>
          <a:stretch>
            <a:fillRect/>
          </a:stretch>
        </p:blipFill>
        <p:spPr>
          <a:xfrm>
            <a:off x="6700597" y="1530819"/>
            <a:ext cx="2905605" cy="3603600"/>
          </a:xfrm>
          <a:prstGeom prst="rect">
            <a:avLst/>
          </a:prstGeom>
        </p:spPr>
      </p:pic>
    </p:spTree>
    <p:extLst>
      <p:ext uri="{BB962C8B-B14F-4D97-AF65-F5344CB8AC3E}">
        <p14:creationId xmlns:p14="http://schemas.microsoft.com/office/powerpoint/2010/main" val="3068886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4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EE7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0" name="Billede 9" descr="Et billede, der indeholder pil&#10;&#10;Automatisk genereret beskrivelse">
            <a:extLst>
              <a:ext uri="{FF2B5EF4-FFF2-40B4-BE49-F238E27FC236}">
                <a16:creationId xmlns:a16="http://schemas.microsoft.com/office/drawing/2014/main" id="{D9715ADC-8271-B1CF-756D-638FEFF378D9}"/>
              </a:ext>
            </a:extLst>
          </p:cNvPr>
          <p:cNvPicPr>
            <a:picLocks noChangeAspect="1"/>
          </p:cNvPicPr>
          <p:nvPr/>
        </p:nvPicPr>
        <p:blipFill>
          <a:blip r:embed="rId3"/>
          <a:stretch>
            <a:fillRect/>
          </a:stretch>
        </p:blipFill>
        <p:spPr>
          <a:xfrm>
            <a:off x="5053045" y="1473999"/>
            <a:ext cx="6200709" cy="3910001"/>
          </a:xfrm>
          <a:prstGeom prst="rect">
            <a:avLst/>
          </a:prstGeom>
        </p:spPr>
      </p:pic>
      <p:sp>
        <p:nvSpPr>
          <p:cNvPr id="9" name="Titel 1">
            <a:extLst>
              <a:ext uri="{FF2B5EF4-FFF2-40B4-BE49-F238E27FC236}">
                <a16:creationId xmlns:a16="http://schemas.microsoft.com/office/drawing/2014/main" id="{EF6FC6F7-6385-D8D0-E3E0-DAC65F7EA595}"/>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1" name="Undertitel 2">
            <a:extLst>
              <a:ext uri="{FF2B5EF4-FFF2-40B4-BE49-F238E27FC236}">
                <a16:creationId xmlns:a16="http://schemas.microsoft.com/office/drawing/2014/main" id="{DFC23360-DCB5-AAD5-6997-DA852A29635C}"/>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3372504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11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9" name="Billede 8">
            <a:extLst>
              <a:ext uri="{FF2B5EF4-FFF2-40B4-BE49-F238E27FC236}">
                <a16:creationId xmlns:a16="http://schemas.microsoft.com/office/drawing/2014/main" id="{944DBC61-161D-5E81-1CF2-E2614DB28795}"/>
              </a:ext>
            </a:extLst>
          </p:cNvPr>
          <p:cNvPicPr>
            <a:picLocks noChangeAspect="1"/>
          </p:cNvPicPr>
          <p:nvPr/>
        </p:nvPicPr>
        <p:blipFill>
          <a:blip r:embed="rId3"/>
          <a:stretch>
            <a:fillRect/>
          </a:stretch>
        </p:blipFill>
        <p:spPr>
          <a:xfrm>
            <a:off x="4622591" y="2371864"/>
            <a:ext cx="6484495" cy="2114272"/>
          </a:xfrm>
          <a:prstGeom prst="rect">
            <a:avLst/>
          </a:prstGeom>
        </p:spPr>
      </p:pic>
      <p:sp>
        <p:nvSpPr>
          <p:cNvPr id="10" name="Titel 1">
            <a:extLst>
              <a:ext uri="{FF2B5EF4-FFF2-40B4-BE49-F238E27FC236}">
                <a16:creationId xmlns:a16="http://schemas.microsoft.com/office/drawing/2014/main" id="{1495AF9F-C1B8-14D9-59B0-F4502A8A79A9}"/>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1" name="Undertitel 2">
            <a:extLst>
              <a:ext uri="{FF2B5EF4-FFF2-40B4-BE49-F238E27FC236}">
                <a16:creationId xmlns:a16="http://schemas.microsoft.com/office/drawing/2014/main" id="{4CF87090-4EBF-B70C-FA5A-B700D59F78F5}"/>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516782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2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141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0" name="Billede 9">
            <a:extLst>
              <a:ext uri="{FF2B5EF4-FFF2-40B4-BE49-F238E27FC236}">
                <a16:creationId xmlns:a16="http://schemas.microsoft.com/office/drawing/2014/main" id="{E89703A0-099F-BEBD-5FD8-89CA2779538E}"/>
              </a:ext>
            </a:extLst>
          </p:cNvPr>
          <p:cNvPicPr>
            <a:picLocks noChangeAspect="1"/>
          </p:cNvPicPr>
          <p:nvPr/>
        </p:nvPicPr>
        <p:blipFill>
          <a:blip r:embed="rId3"/>
          <a:stretch>
            <a:fillRect/>
          </a:stretch>
        </p:blipFill>
        <p:spPr>
          <a:xfrm>
            <a:off x="4682553" y="2391414"/>
            <a:ext cx="6364574" cy="2075172"/>
          </a:xfrm>
          <a:prstGeom prst="rect">
            <a:avLst/>
          </a:prstGeom>
        </p:spPr>
      </p:pic>
      <p:sp>
        <p:nvSpPr>
          <p:cNvPr id="9" name="Titel 1">
            <a:extLst>
              <a:ext uri="{FF2B5EF4-FFF2-40B4-BE49-F238E27FC236}">
                <a16:creationId xmlns:a16="http://schemas.microsoft.com/office/drawing/2014/main" id="{B9D971CC-C8EE-C4C4-ACB5-D547B1726998}"/>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1" name="Undertitel 2">
            <a:extLst>
              <a:ext uri="{FF2B5EF4-FFF2-40B4-BE49-F238E27FC236}">
                <a16:creationId xmlns:a16="http://schemas.microsoft.com/office/drawing/2014/main" id="{2D3DD726-F347-8FC4-E382-8D5E732C2563}"/>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1617628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5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2" name="Billede 11">
            <a:extLst>
              <a:ext uri="{FF2B5EF4-FFF2-40B4-BE49-F238E27FC236}">
                <a16:creationId xmlns:a16="http://schemas.microsoft.com/office/drawing/2014/main" id="{62AC3BD4-EA28-927D-E5CF-268C5AC98417}"/>
              </a:ext>
            </a:extLst>
          </p:cNvPr>
          <p:cNvPicPr>
            <a:picLocks noChangeAspect="1"/>
          </p:cNvPicPr>
          <p:nvPr/>
        </p:nvPicPr>
        <p:blipFill>
          <a:blip r:embed="rId3"/>
          <a:stretch>
            <a:fillRect/>
          </a:stretch>
        </p:blipFill>
        <p:spPr>
          <a:xfrm>
            <a:off x="4963842" y="658026"/>
            <a:ext cx="6379116" cy="5541948"/>
          </a:xfrm>
          <a:prstGeom prst="rect">
            <a:avLst/>
          </a:prstGeom>
        </p:spPr>
      </p:pic>
      <p:sp>
        <p:nvSpPr>
          <p:cNvPr id="13" name="Pladsholder til tekst 27">
            <a:extLst>
              <a:ext uri="{FF2B5EF4-FFF2-40B4-BE49-F238E27FC236}">
                <a16:creationId xmlns:a16="http://schemas.microsoft.com/office/drawing/2014/main" id="{412527B4-F33C-20B5-EBEF-6A0DE43EBDEC}"/>
              </a:ext>
            </a:extLst>
          </p:cNvPr>
          <p:cNvSpPr>
            <a:spLocks noGrp="1"/>
          </p:cNvSpPr>
          <p:nvPr>
            <p:ph type="body" sz="quarter" idx="14"/>
          </p:nvPr>
        </p:nvSpPr>
        <p:spPr>
          <a:xfrm>
            <a:off x="7138587" y="1032834"/>
            <a:ext cx="2029625" cy="398088"/>
          </a:xfrm>
        </p:spPr>
        <p:txBody>
          <a:bodyPr>
            <a:normAutofit/>
          </a:bodyPr>
          <a:lstStyle>
            <a:lvl1pPr marL="0" indent="0">
              <a:buNone/>
              <a:defRPr sz="1400"/>
            </a:lvl1pPr>
            <a:lvl2pPr marL="457200" indent="0">
              <a:buNone/>
              <a:defRPr/>
            </a:lvl2pPr>
          </a:lstStyle>
          <a:p>
            <a:pPr lvl="0" algn="ctr"/>
            <a:r>
              <a:rPr lang="da-DK" sz="1400">
                <a:solidFill>
                  <a:srgbClr val="69C0AD"/>
                </a:solidFill>
                <a:latin typeface="Arial" panose="020B0604020202020204" pitchFamily="34" charset="0"/>
                <a:cs typeface="Arial" panose="020B0604020202020204" pitchFamily="34" charset="0"/>
              </a:rPr>
              <a:t>Klik for at redigere teksttypografierne i masteren</a:t>
            </a:r>
          </a:p>
        </p:txBody>
      </p:sp>
      <p:sp>
        <p:nvSpPr>
          <p:cNvPr id="14" name="Pladsholder til tekst 27">
            <a:extLst>
              <a:ext uri="{FF2B5EF4-FFF2-40B4-BE49-F238E27FC236}">
                <a16:creationId xmlns:a16="http://schemas.microsoft.com/office/drawing/2014/main" id="{824D6876-DC3F-57AF-6B5F-1732663B7A4D}"/>
              </a:ext>
            </a:extLst>
          </p:cNvPr>
          <p:cNvSpPr>
            <a:spLocks noGrp="1"/>
          </p:cNvSpPr>
          <p:nvPr>
            <p:ph type="body" sz="quarter" idx="15"/>
          </p:nvPr>
        </p:nvSpPr>
        <p:spPr>
          <a:xfrm>
            <a:off x="6976757" y="1605695"/>
            <a:ext cx="2353283" cy="628170"/>
          </a:xfrm>
        </p:spPr>
        <p:txBody>
          <a:bodyPr>
            <a:noAutofit/>
          </a:bodyPr>
          <a:lstStyle>
            <a:lvl1pPr marL="0" indent="0">
              <a:buNone/>
              <a:defRPr sz="1200"/>
            </a:lvl1pPr>
            <a:lvl2pPr marL="457200" indent="0">
              <a:buNone/>
              <a:defRPr/>
            </a:lvl2pPr>
          </a:lstStyle>
          <a:p>
            <a:pPr lvl="0" algn="ctr"/>
            <a:r>
              <a:rPr lang="da-DK" sz="1400">
                <a:solidFill>
                  <a:srgbClr val="69C0AD"/>
                </a:solidFill>
                <a:latin typeface="Arial" panose="020B0604020202020204" pitchFamily="34" charset="0"/>
                <a:cs typeface="Arial" panose="020B0604020202020204" pitchFamily="34" charset="0"/>
              </a:rPr>
              <a:t>Klik for at redigere teksttypografierne i masteren</a:t>
            </a:r>
          </a:p>
        </p:txBody>
      </p:sp>
      <p:sp>
        <p:nvSpPr>
          <p:cNvPr id="15" name="Pladsholder til tekst 27">
            <a:extLst>
              <a:ext uri="{FF2B5EF4-FFF2-40B4-BE49-F238E27FC236}">
                <a16:creationId xmlns:a16="http://schemas.microsoft.com/office/drawing/2014/main" id="{A7374A82-3391-5C2F-6801-1959C119CB00}"/>
              </a:ext>
            </a:extLst>
          </p:cNvPr>
          <p:cNvSpPr>
            <a:spLocks noGrp="1"/>
          </p:cNvSpPr>
          <p:nvPr>
            <p:ph type="body" sz="quarter" idx="16"/>
          </p:nvPr>
        </p:nvSpPr>
        <p:spPr>
          <a:xfrm>
            <a:off x="6672211" y="2952289"/>
            <a:ext cx="2962373" cy="476712"/>
          </a:xfrm>
        </p:spPr>
        <p:txBody>
          <a:bodyPr>
            <a:normAutofit/>
          </a:bodyPr>
          <a:lstStyle>
            <a:lvl1pPr marL="0" indent="0">
              <a:buNone/>
              <a:defRPr sz="1400"/>
            </a:lvl1pPr>
            <a:lvl2pPr marL="457200" indent="0">
              <a:buNone/>
              <a:defRPr/>
            </a:lvl2pPr>
          </a:lstStyle>
          <a:p>
            <a:pPr lvl="0" algn="ctr"/>
            <a:r>
              <a:rPr lang="da-DK" sz="1400">
                <a:solidFill>
                  <a:srgbClr val="6C4696"/>
                </a:solidFill>
                <a:latin typeface="Arial" panose="020B0604020202020204" pitchFamily="34" charset="0"/>
                <a:cs typeface="Arial" panose="020B0604020202020204" pitchFamily="34" charset="0"/>
              </a:rPr>
              <a:t>Klik for at redigere teksttypografierne i masteren</a:t>
            </a:r>
          </a:p>
        </p:txBody>
      </p:sp>
      <p:sp>
        <p:nvSpPr>
          <p:cNvPr id="16" name="Pladsholder til tekst 27">
            <a:extLst>
              <a:ext uri="{FF2B5EF4-FFF2-40B4-BE49-F238E27FC236}">
                <a16:creationId xmlns:a16="http://schemas.microsoft.com/office/drawing/2014/main" id="{690CC8D2-251C-55CE-8F79-D4FFAF19B3C6}"/>
              </a:ext>
            </a:extLst>
          </p:cNvPr>
          <p:cNvSpPr>
            <a:spLocks noGrp="1"/>
          </p:cNvSpPr>
          <p:nvPr>
            <p:ph type="body" sz="quarter" idx="17"/>
          </p:nvPr>
        </p:nvSpPr>
        <p:spPr>
          <a:xfrm>
            <a:off x="6672211" y="3498923"/>
            <a:ext cx="2962373" cy="943867"/>
          </a:xfrm>
        </p:spPr>
        <p:txBody>
          <a:bodyPr>
            <a:noAutofit/>
          </a:bodyPr>
          <a:lstStyle>
            <a:lvl1pPr marL="0" indent="0">
              <a:buNone/>
              <a:defRPr sz="1050"/>
            </a:lvl1pPr>
            <a:lvl2pPr marL="457200" indent="0">
              <a:buNone/>
              <a:defRPr/>
            </a:lvl2pPr>
          </a:lstStyle>
          <a:p>
            <a:pPr lvl="0" algn="ctr"/>
            <a:r>
              <a:rPr lang="da-DK" sz="1400">
                <a:solidFill>
                  <a:srgbClr val="6C4696"/>
                </a:solidFill>
                <a:latin typeface="Arial" panose="020B0604020202020204" pitchFamily="34" charset="0"/>
                <a:cs typeface="Arial" panose="020B0604020202020204" pitchFamily="34" charset="0"/>
              </a:rPr>
              <a:t>Klik for at redigere teksttypografierne i masteren</a:t>
            </a:r>
          </a:p>
        </p:txBody>
      </p:sp>
      <p:sp>
        <p:nvSpPr>
          <p:cNvPr id="9" name="Titel 1">
            <a:extLst>
              <a:ext uri="{FF2B5EF4-FFF2-40B4-BE49-F238E27FC236}">
                <a16:creationId xmlns:a16="http://schemas.microsoft.com/office/drawing/2014/main" id="{8F734BBB-239F-A3FC-08D1-D6E51AF7092A}"/>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C00E87BB-61DD-2D83-DBFC-86A5602182EC}"/>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7860729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6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6615"/>
            <a:ext cx="381993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pic>
        <p:nvPicPr>
          <p:cNvPr id="10" name="Billede 9">
            <a:extLst>
              <a:ext uri="{FF2B5EF4-FFF2-40B4-BE49-F238E27FC236}">
                <a16:creationId xmlns:a16="http://schemas.microsoft.com/office/drawing/2014/main" id="{743F05FE-867B-B8A1-C3B0-8866E467A138}"/>
              </a:ext>
            </a:extLst>
          </p:cNvPr>
          <p:cNvPicPr>
            <a:picLocks noChangeAspect="1"/>
          </p:cNvPicPr>
          <p:nvPr/>
        </p:nvPicPr>
        <p:blipFill>
          <a:blip r:embed="rId3"/>
          <a:stretch>
            <a:fillRect/>
          </a:stretch>
        </p:blipFill>
        <p:spPr>
          <a:xfrm>
            <a:off x="5938717" y="4643075"/>
            <a:ext cx="1155700" cy="336550"/>
          </a:xfrm>
          <a:prstGeom prst="rect">
            <a:avLst/>
          </a:prstGeom>
        </p:spPr>
      </p:pic>
      <p:pic>
        <p:nvPicPr>
          <p:cNvPr id="11" name="Billede 10">
            <a:extLst>
              <a:ext uri="{FF2B5EF4-FFF2-40B4-BE49-F238E27FC236}">
                <a16:creationId xmlns:a16="http://schemas.microsoft.com/office/drawing/2014/main" id="{A85D3C98-D4B8-0E13-9A75-517579989FD9}"/>
              </a:ext>
            </a:extLst>
          </p:cNvPr>
          <p:cNvPicPr>
            <a:picLocks noChangeAspect="1"/>
          </p:cNvPicPr>
          <p:nvPr/>
        </p:nvPicPr>
        <p:blipFill>
          <a:blip r:embed="rId4"/>
          <a:stretch>
            <a:fillRect/>
          </a:stretch>
        </p:blipFill>
        <p:spPr>
          <a:xfrm>
            <a:off x="7216045" y="3429000"/>
            <a:ext cx="1155700" cy="336550"/>
          </a:xfrm>
          <a:prstGeom prst="rect">
            <a:avLst/>
          </a:prstGeom>
        </p:spPr>
      </p:pic>
      <p:pic>
        <p:nvPicPr>
          <p:cNvPr id="13" name="Billede 12">
            <a:extLst>
              <a:ext uri="{FF2B5EF4-FFF2-40B4-BE49-F238E27FC236}">
                <a16:creationId xmlns:a16="http://schemas.microsoft.com/office/drawing/2014/main" id="{6F8E9332-DCD5-05FD-1E8E-CEF88FAF0588}"/>
              </a:ext>
            </a:extLst>
          </p:cNvPr>
          <p:cNvPicPr>
            <a:picLocks noChangeAspect="1"/>
          </p:cNvPicPr>
          <p:nvPr/>
        </p:nvPicPr>
        <p:blipFill>
          <a:blip r:embed="rId5"/>
          <a:stretch>
            <a:fillRect/>
          </a:stretch>
        </p:blipFill>
        <p:spPr>
          <a:xfrm>
            <a:off x="8431379" y="2212463"/>
            <a:ext cx="1182453" cy="344341"/>
          </a:xfrm>
          <a:prstGeom prst="rect">
            <a:avLst/>
          </a:prstGeom>
        </p:spPr>
      </p:pic>
      <p:sp>
        <p:nvSpPr>
          <p:cNvPr id="14" name="Titel 1">
            <a:extLst>
              <a:ext uri="{FF2B5EF4-FFF2-40B4-BE49-F238E27FC236}">
                <a16:creationId xmlns:a16="http://schemas.microsoft.com/office/drawing/2014/main" id="{06EE497B-4175-FAA2-855B-47A6BE0E54C3}"/>
              </a:ext>
            </a:extLst>
          </p:cNvPr>
          <p:cNvSpPr txBox="1">
            <a:spLocks/>
          </p:cNvSpPr>
          <p:nvPr/>
        </p:nvSpPr>
        <p:spPr>
          <a:xfrm>
            <a:off x="5938717" y="4654815"/>
            <a:ext cx="1155700" cy="344341"/>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2000" b="1" kern="1200">
                <a:solidFill>
                  <a:schemeClr val="bg1"/>
                </a:solidFill>
                <a:latin typeface="Arial" panose="020B0604020202020204" pitchFamily="34" charset="0"/>
                <a:ea typeface="+mj-ea"/>
                <a:cs typeface="Arial" panose="020B0604020202020204" pitchFamily="34" charset="0"/>
              </a:defRPr>
            </a:lvl1pPr>
          </a:lstStyle>
          <a:p>
            <a:pPr algn="ctr"/>
            <a:r>
              <a:rPr lang="da-DK" sz="2000" dirty="0"/>
              <a:t>Trin 1</a:t>
            </a:r>
          </a:p>
        </p:txBody>
      </p:sp>
      <p:sp>
        <p:nvSpPr>
          <p:cNvPr id="15" name="Titel 1">
            <a:extLst>
              <a:ext uri="{FF2B5EF4-FFF2-40B4-BE49-F238E27FC236}">
                <a16:creationId xmlns:a16="http://schemas.microsoft.com/office/drawing/2014/main" id="{5F7D403C-862D-363F-8841-D8F034482ADC}"/>
              </a:ext>
            </a:extLst>
          </p:cNvPr>
          <p:cNvSpPr txBox="1">
            <a:spLocks/>
          </p:cNvSpPr>
          <p:nvPr/>
        </p:nvSpPr>
        <p:spPr>
          <a:xfrm>
            <a:off x="7216045" y="3435615"/>
            <a:ext cx="1155700" cy="344341"/>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2000" b="1" kern="1200">
                <a:solidFill>
                  <a:schemeClr val="bg1"/>
                </a:solidFill>
                <a:latin typeface="Arial" panose="020B0604020202020204" pitchFamily="34" charset="0"/>
                <a:ea typeface="+mj-ea"/>
                <a:cs typeface="Arial" panose="020B0604020202020204" pitchFamily="34" charset="0"/>
              </a:defRPr>
            </a:lvl1pPr>
          </a:lstStyle>
          <a:p>
            <a:pPr algn="ctr"/>
            <a:r>
              <a:rPr lang="da-DK" sz="2000" dirty="0"/>
              <a:t>Trin 2</a:t>
            </a:r>
          </a:p>
        </p:txBody>
      </p:sp>
      <p:sp>
        <p:nvSpPr>
          <p:cNvPr id="22" name="Titel 1">
            <a:extLst>
              <a:ext uri="{FF2B5EF4-FFF2-40B4-BE49-F238E27FC236}">
                <a16:creationId xmlns:a16="http://schemas.microsoft.com/office/drawing/2014/main" id="{B8C16168-972C-0FFF-8A83-B82CA77D62D6}"/>
              </a:ext>
            </a:extLst>
          </p:cNvPr>
          <p:cNvSpPr txBox="1">
            <a:spLocks/>
          </p:cNvSpPr>
          <p:nvPr/>
        </p:nvSpPr>
        <p:spPr>
          <a:xfrm>
            <a:off x="8458132" y="2232340"/>
            <a:ext cx="1155700" cy="344341"/>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2000" b="1" kern="1200">
                <a:solidFill>
                  <a:schemeClr val="bg1"/>
                </a:solidFill>
                <a:latin typeface="Arial" panose="020B0604020202020204" pitchFamily="34" charset="0"/>
                <a:ea typeface="+mj-ea"/>
                <a:cs typeface="Arial" panose="020B0604020202020204" pitchFamily="34" charset="0"/>
              </a:defRPr>
            </a:lvl1pPr>
          </a:lstStyle>
          <a:p>
            <a:pPr algn="ctr"/>
            <a:r>
              <a:rPr lang="da-DK" sz="2000" dirty="0"/>
              <a:t>Trin 3</a:t>
            </a:r>
          </a:p>
        </p:txBody>
      </p:sp>
      <p:sp>
        <p:nvSpPr>
          <p:cNvPr id="28" name="Pladsholder til tekst 27">
            <a:extLst>
              <a:ext uri="{FF2B5EF4-FFF2-40B4-BE49-F238E27FC236}">
                <a16:creationId xmlns:a16="http://schemas.microsoft.com/office/drawing/2014/main" id="{C55326D6-EE38-36C1-3094-3A0B1B047D6D}"/>
              </a:ext>
            </a:extLst>
          </p:cNvPr>
          <p:cNvSpPr>
            <a:spLocks noGrp="1"/>
          </p:cNvSpPr>
          <p:nvPr>
            <p:ph type="body" sz="quarter" idx="13" hasCustomPrompt="1"/>
          </p:nvPr>
        </p:nvSpPr>
        <p:spPr>
          <a:xfrm>
            <a:off x="8431379" y="2661682"/>
            <a:ext cx="2556399" cy="567770"/>
          </a:xfrm>
        </p:spPr>
        <p:txBody>
          <a:bodyPr>
            <a:normAutofit/>
          </a:bodyPr>
          <a:lstStyle>
            <a:lvl1pPr marL="0" indent="0">
              <a:buNone/>
              <a:defRPr sz="1400"/>
            </a:lvl1pPr>
            <a:lvl2pPr marL="457200" indent="0">
              <a:buNone/>
              <a:defRPr/>
            </a:lvl2pPr>
          </a:lstStyle>
          <a:p>
            <a:pPr lvl="0"/>
            <a:r>
              <a:rPr lang="da-DK" dirty="0"/>
              <a:t>Klik for at tilføje tekst</a:t>
            </a:r>
          </a:p>
        </p:txBody>
      </p:sp>
      <p:sp>
        <p:nvSpPr>
          <p:cNvPr id="29" name="Pladsholder til tekst 27">
            <a:extLst>
              <a:ext uri="{FF2B5EF4-FFF2-40B4-BE49-F238E27FC236}">
                <a16:creationId xmlns:a16="http://schemas.microsoft.com/office/drawing/2014/main" id="{1073F6A8-A313-3E62-0FE8-B9906850296B}"/>
              </a:ext>
            </a:extLst>
          </p:cNvPr>
          <p:cNvSpPr>
            <a:spLocks noGrp="1"/>
          </p:cNvSpPr>
          <p:nvPr>
            <p:ph type="body" sz="quarter" idx="14" hasCustomPrompt="1"/>
          </p:nvPr>
        </p:nvSpPr>
        <p:spPr>
          <a:xfrm>
            <a:off x="7216045" y="3874256"/>
            <a:ext cx="2556399" cy="567770"/>
          </a:xfrm>
        </p:spPr>
        <p:txBody>
          <a:bodyPr>
            <a:normAutofit/>
          </a:bodyPr>
          <a:lstStyle>
            <a:lvl1pPr marL="0" indent="0">
              <a:buNone/>
              <a:defRPr sz="1400"/>
            </a:lvl1pPr>
            <a:lvl2pPr marL="457200" indent="0">
              <a:buNone/>
              <a:defRPr/>
            </a:lvl2pPr>
          </a:lstStyle>
          <a:p>
            <a:pPr lvl="0"/>
            <a:r>
              <a:rPr lang="da-DK" dirty="0"/>
              <a:t>Klik for at tilføje tekst</a:t>
            </a:r>
          </a:p>
        </p:txBody>
      </p:sp>
      <p:sp>
        <p:nvSpPr>
          <p:cNvPr id="30" name="Pladsholder til tekst 27">
            <a:extLst>
              <a:ext uri="{FF2B5EF4-FFF2-40B4-BE49-F238E27FC236}">
                <a16:creationId xmlns:a16="http://schemas.microsoft.com/office/drawing/2014/main" id="{F67A73F9-EE88-2293-7364-4735B2C03543}"/>
              </a:ext>
            </a:extLst>
          </p:cNvPr>
          <p:cNvSpPr>
            <a:spLocks noGrp="1"/>
          </p:cNvSpPr>
          <p:nvPr>
            <p:ph type="body" sz="quarter" idx="15" hasCustomPrompt="1"/>
          </p:nvPr>
        </p:nvSpPr>
        <p:spPr>
          <a:xfrm>
            <a:off x="5938717" y="5096769"/>
            <a:ext cx="2556399" cy="567770"/>
          </a:xfrm>
        </p:spPr>
        <p:txBody>
          <a:bodyPr>
            <a:normAutofit/>
          </a:bodyPr>
          <a:lstStyle>
            <a:lvl1pPr marL="0" indent="0">
              <a:buNone/>
              <a:defRPr sz="1400"/>
            </a:lvl1pPr>
            <a:lvl2pPr marL="457200" indent="0">
              <a:buNone/>
              <a:defRPr/>
            </a:lvl2pPr>
          </a:lstStyle>
          <a:p>
            <a:pPr lvl="0"/>
            <a:r>
              <a:rPr lang="da-DK" dirty="0"/>
              <a:t>Klik for at tilføje tekst</a:t>
            </a:r>
          </a:p>
        </p:txBody>
      </p:sp>
      <p:sp>
        <p:nvSpPr>
          <p:cNvPr id="12" name="Titel 1">
            <a:extLst>
              <a:ext uri="{FF2B5EF4-FFF2-40B4-BE49-F238E27FC236}">
                <a16:creationId xmlns:a16="http://schemas.microsoft.com/office/drawing/2014/main" id="{E4EBC88C-B70D-040A-9AA1-A6D6FEFF40D6}"/>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6" name="Undertitel 2">
            <a:extLst>
              <a:ext uri="{FF2B5EF4-FFF2-40B4-BE49-F238E27FC236}">
                <a16:creationId xmlns:a16="http://schemas.microsoft.com/office/drawing/2014/main" id="{BDEDC2BE-AA89-F4DE-3A27-A8F30CC97C29}"/>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pic>
        <p:nvPicPr>
          <p:cNvPr id="21" name="Billede 20" descr="Et billede, der indeholder Grafik, grafisk design, design&#10;&#10;Automatisk genereret beskrivelse">
            <a:extLst>
              <a:ext uri="{FF2B5EF4-FFF2-40B4-BE49-F238E27FC236}">
                <a16:creationId xmlns:a16="http://schemas.microsoft.com/office/drawing/2014/main" id="{B83F8D54-B8FD-A9EA-82DF-7AE27BE73819}"/>
              </a:ext>
            </a:extLst>
          </p:cNvPr>
          <p:cNvPicPr>
            <a:picLocks noChangeAspect="1"/>
          </p:cNvPicPr>
          <p:nvPr/>
        </p:nvPicPr>
        <p:blipFill>
          <a:blip r:embed="rId6"/>
          <a:stretch>
            <a:fillRect/>
          </a:stretch>
        </p:blipFill>
        <p:spPr>
          <a:xfrm>
            <a:off x="5205442" y="1186695"/>
            <a:ext cx="4114800" cy="4399410"/>
          </a:xfrm>
          <a:prstGeom prst="rect">
            <a:avLst/>
          </a:prstGeom>
        </p:spPr>
      </p:pic>
    </p:spTree>
    <p:extLst>
      <p:ext uri="{BB962C8B-B14F-4D97-AF65-F5344CB8AC3E}">
        <p14:creationId xmlns:p14="http://schemas.microsoft.com/office/powerpoint/2010/main" val="1005030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9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6E4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5378604" y="1653348"/>
            <a:ext cx="1434790" cy="1775652"/>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3862473"/>
            <a:ext cx="4757529" cy="485354"/>
          </a:xfrm>
        </p:spPr>
        <p:txBody>
          <a:bodyPr anchor="b">
            <a:normAutofit/>
          </a:bodyPr>
          <a:lstStyle>
            <a:lvl1pPr algn="ctr">
              <a:defRPr sz="2800">
                <a:solidFill>
                  <a:srgbClr val="FFE049"/>
                </a:solidFill>
              </a:defRPr>
            </a:lvl1pPr>
          </a:lstStyle>
          <a:p>
            <a:r>
              <a:rPr lang="da-DK" dirty="0"/>
              <a:t>Titel</a:t>
            </a:r>
          </a:p>
        </p:txBody>
      </p:sp>
    </p:spTree>
    <p:extLst>
      <p:ext uri="{BB962C8B-B14F-4D97-AF65-F5344CB8AC3E}">
        <p14:creationId xmlns:p14="http://schemas.microsoft.com/office/powerpoint/2010/main" val="34300112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7_Tom">
    <p:spTree>
      <p:nvGrpSpPr>
        <p:cNvPr id="1" name=""/>
        <p:cNvGrpSpPr/>
        <p:nvPr/>
      </p:nvGrpSpPr>
      <p:grpSpPr>
        <a:xfrm>
          <a:off x="0" y="0"/>
          <a:ext cx="0" cy="0"/>
          <a:chOff x="0" y="0"/>
          <a:chExt cx="0" cy="0"/>
        </a:xfrm>
      </p:grpSpPr>
      <p:pic>
        <p:nvPicPr>
          <p:cNvPr id="16" name="Billede 15">
            <a:extLst>
              <a:ext uri="{FF2B5EF4-FFF2-40B4-BE49-F238E27FC236}">
                <a16:creationId xmlns:a16="http://schemas.microsoft.com/office/drawing/2014/main" id="{5E87696F-406F-F4D6-9264-BA94B53D8325}"/>
              </a:ext>
            </a:extLst>
          </p:cNvPr>
          <p:cNvPicPr>
            <a:picLocks noChangeAspect="1"/>
          </p:cNvPicPr>
          <p:nvPr/>
        </p:nvPicPr>
        <p:blipFill>
          <a:blip r:embed="rId2"/>
          <a:stretch>
            <a:fillRect/>
          </a:stretch>
        </p:blipFill>
        <p:spPr>
          <a:xfrm>
            <a:off x="5592675" y="1184735"/>
            <a:ext cx="5121450" cy="4089434"/>
          </a:xfrm>
          <a:prstGeom prst="rect">
            <a:avLst/>
          </a:prstGeom>
        </p:spPr>
      </p:pic>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3"/>
          <a:stretch>
            <a:fillRect/>
          </a:stretch>
        </p:blipFill>
        <p:spPr>
          <a:xfrm>
            <a:off x="442913" y="333375"/>
            <a:ext cx="789539" cy="977109"/>
          </a:xfrm>
          <a:prstGeom prst="rect">
            <a:avLst/>
          </a:prstGeom>
        </p:spPr>
      </p:pic>
      <p:sp>
        <p:nvSpPr>
          <p:cNvPr id="23" name="Pladsholder til tekst 22">
            <a:extLst>
              <a:ext uri="{FF2B5EF4-FFF2-40B4-BE49-F238E27FC236}">
                <a16:creationId xmlns:a16="http://schemas.microsoft.com/office/drawing/2014/main" id="{760B13FD-DB17-8CBD-8411-53939C5825D1}"/>
              </a:ext>
            </a:extLst>
          </p:cNvPr>
          <p:cNvSpPr>
            <a:spLocks noGrp="1"/>
          </p:cNvSpPr>
          <p:nvPr>
            <p:ph type="body" sz="quarter" idx="18"/>
          </p:nvPr>
        </p:nvSpPr>
        <p:spPr>
          <a:xfrm>
            <a:off x="7087360" y="1497634"/>
            <a:ext cx="3179762" cy="357188"/>
          </a:xfrm>
        </p:spPr>
        <p:txBody>
          <a:bodyPr anchor="ctr">
            <a:noAutofit/>
          </a:bodyPr>
          <a:lstStyle>
            <a:lvl1pPr marL="0" indent="0" algn="ctr">
              <a:buNone/>
              <a:defRPr sz="1800" b="1">
                <a:solidFill>
                  <a:schemeClr val="accent5"/>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4" name="Pladsholder til tekst 22">
            <a:extLst>
              <a:ext uri="{FF2B5EF4-FFF2-40B4-BE49-F238E27FC236}">
                <a16:creationId xmlns:a16="http://schemas.microsoft.com/office/drawing/2014/main" id="{1A7B3E19-E305-557B-97FB-F2A72949C784}"/>
              </a:ext>
            </a:extLst>
          </p:cNvPr>
          <p:cNvSpPr>
            <a:spLocks noGrp="1"/>
          </p:cNvSpPr>
          <p:nvPr>
            <p:ph type="body" sz="quarter" idx="19"/>
          </p:nvPr>
        </p:nvSpPr>
        <p:spPr>
          <a:xfrm>
            <a:off x="7087360" y="2521364"/>
            <a:ext cx="3179762" cy="357188"/>
          </a:xfrm>
        </p:spPr>
        <p:txBody>
          <a:bodyPr anchor="ctr">
            <a:noAutofit/>
          </a:bodyPr>
          <a:lstStyle>
            <a:lvl1pPr marL="0" indent="0" algn="ctr">
              <a:buNone/>
              <a:defRPr sz="1800" b="1">
                <a:solidFill>
                  <a:srgbClr val="5CC4B7"/>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5" name="Pladsholder til tekst 22">
            <a:extLst>
              <a:ext uri="{FF2B5EF4-FFF2-40B4-BE49-F238E27FC236}">
                <a16:creationId xmlns:a16="http://schemas.microsoft.com/office/drawing/2014/main" id="{D366D65C-46C0-B221-B118-2F5F130EB211}"/>
              </a:ext>
            </a:extLst>
          </p:cNvPr>
          <p:cNvSpPr>
            <a:spLocks noGrp="1"/>
          </p:cNvSpPr>
          <p:nvPr>
            <p:ph type="body" sz="quarter" idx="20"/>
          </p:nvPr>
        </p:nvSpPr>
        <p:spPr>
          <a:xfrm>
            <a:off x="7087360" y="3555033"/>
            <a:ext cx="3179762" cy="357188"/>
          </a:xfrm>
        </p:spPr>
        <p:txBody>
          <a:bodyPr anchor="ctr">
            <a:noAutofit/>
          </a:bodyPr>
          <a:lstStyle>
            <a:lvl1pPr marL="0" indent="0" algn="ctr">
              <a:buNone/>
              <a:defRPr sz="1800" b="1"/>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6" name="Pladsholder til tekst 22">
            <a:extLst>
              <a:ext uri="{FF2B5EF4-FFF2-40B4-BE49-F238E27FC236}">
                <a16:creationId xmlns:a16="http://schemas.microsoft.com/office/drawing/2014/main" id="{EAE75AE5-CB53-1712-2ED6-F058D2D02414}"/>
              </a:ext>
            </a:extLst>
          </p:cNvPr>
          <p:cNvSpPr>
            <a:spLocks noGrp="1"/>
          </p:cNvSpPr>
          <p:nvPr>
            <p:ph type="body" sz="quarter" idx="21"/>
          </p:nvPr>
        </p:nvSpPr>
        <p:spPr>
          <a:xfrm>
            <a:off x="7087360" y="4588703"/>
            <a:ext cx="3179762" cy="357188"/>
          </a:xfrm>
        </p:spPr>
        <p:txBody>
          <a:bodyPr anchor="ctr">
            <a:noAutofit/>
          </a:bodyPr>
          <a:lstStyle>
            <a:lvl1pPr marL="0" indent="0" algn="ctr">
              <a:buNone/>
              <a:defRPr sz="1800" b="1">
                <a:solidFill>
                  <a:srgbClr val="EE7027"/>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9" name="Titel 1">
            <a:extLst>
              <a:ext uri="{FF2B5EF4-FFF2-40B4-BE49-F238E27FC236}">
                <a16:creationId xmlns:a16="http://schemas.microsoft.com/office/drawing/2014/main" id="{D7723D76-F9EE-A3FC-96BE-BBB9A7CBD976}"/>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0" name="Undertitel 2">
            <a:extLst>
              <a:ext uri="{FF2B5EF4-FFF2-40B4-BE49-F238E27FC236}">
                <a16:creationId xmlns:a16="http://schemas.microsoft.com/office/drawing/2014/main" id="{B1EFAE23-4F8D-03CA-FF17-8F552586E46A}"/>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193284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8_Tom">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E7A3EC9D-DC09-28DA-D9EC-984AEB4C2EB6}"/>
              </a:ext>
            </a:extLst>
          </p:cNvPr>
          <p:cNvPicPr>
            <a:picLocks noChangeAspect="1"/>
          </p:cNvPicPr>
          <p:nvPr/>
        </p:nvPicPr>
        <p:blipFill>
          <a:blip r:embed="rId2"/>
          <a:stretch>
            <a:fillRect/>
          </a:stretch>
        </p:blipFill>
        <p:spPr>
          <a:xfrm>
            <a:off x="5592675" y="1176928"/>
            <a:ext cx="5157767" cy="4105047"/>
          </a:xfrm>
          <a:prstGeom prst="rect">
            <a:avLst/>
          </a:prstGeom>
        </p:spPr>
      </p:pic>
      <p:sp>
        <p:nvSpPr>
          <p:cNvPr id="5" name="Rektangel 4">
            <a:extLst>
              <a:ext uri="{FF2B5EF4-FFF2-40B4-BE49-F238E27FC236}">
                <a16:creationId xmlns:a16="http://schemas.microsoft.com/office/drawing/2014/main" id="{72CB775C-843D-F1F0-1F83-581B603E88EC}"/>
              </a:ext>
            </a:extLst>
          </p:cNvPr>
          <p:cNvSpPr/>
          <p:nvPr/>
        </p:nvSpPr>
        <p:spPr>
          <a:xfrm>
            <a:off x="0" y="6763"/>
            <a:ext cx="3819939" cy="6858000"/>
          </a:xfrm>
          <a:prstGeom prst="rect">
            <a:avLst/>
          </a:prstGeom>
          <a:solidFill>
            <a:srgbClr val="141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3"/>
          <a:stretch>
            <a:fillRect/>
          </a:stretch>
        </p:blipFill>
        <p:spPr>
          <a:xfrm>
            <a:off x="442913" y="333375"/>
            <a:ext cx="789539" cy="977109"/>
          </a:xfrm>
          <a:prstGeom prst="rect">
            <a:avLst/>
          </a:prstGeom>
        </p:spPr>
      </p:pic>
      <p:sp>
        <p:nvSpPr>
          <p:cNvPr id="23" name="Pladsholder til tekst 22">
            <a:extLst>
              <a:ext uri="{FF2B5EF4-FFF2-40B4-BE49-F238E27FC236}">
                <a16:creationId xmlns:a16="http://schemas.microsoft.com/office/drawing/2014/main" id="{760B13FD-DB17-8CBD-8411-53939C5825D1}"/>
              </a:ext>
            </a:extLst>
          </p:cNvPr>
          <p:cNvSpPr>
            <a:spLocks noGrp="1"/>
          </p:cNvSpPr>
          <p:nvPr>
            <p:ph type="body" sz="quarter" idx="18"/>
          </p:nvPr>
        </p:nvSpPr>
        <p:spPr>
          <a:xfrm>
            <a:off x="7087360" y="1497634"/>
            <a:ext cx="3179762"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4" name="Pladsholder til tekst 22">
            <a:extLst>
              <a:ext uri="{FF2B5EF4-FFF2-40B4-BE49-F238E27FC236}">
                <a16:creationId xmlns:a16="http://schemas.microsoft.com/office/drawing/2014/main" id="{1A7B3E19-E305-557B-97FB-F2A72949C784}"/>
              </a:ext>
            </a:extLst>
          </p:cNvPr>
          <p:cNvSpPr>
            <a:spLocks noGrp="1"/>
          </p:cNvSpPr>
          <p:nvPr>
            <p:ph type="body" sz="quarter" idx="19"/>
          </p:nvPr>
        </p:nvSpPr>
        <p:spPr>
          <a:xfrm>
            <a:off x="7087360" y="2521364"/>
            <a:ext cx="3179762"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5" name="Pladsholder til tekst 22">
            <a:extLst>
              <a:ext uri="{FF2B5EF4-FFF2-40B4-BE49-F238E27FC236}">
                <a16:creationId xmlns:a16="http://schemas.microsoft.com/office/drawing/2014/main" id="{D366D65C-46C0-B221-B118-2F5F130EB211}"/>
              </a:ext>
            </a:extLst>
          </p:cNvPr>
          <p:cNvSpPr>
            <a:spLocks noGrp="1"/>
          </p:cNvSpPr>
          <p:nvPr>
            <p:ph type="body" sz="quarter" idx="20"/>
          </p:nvPr>
        </p:nvSpPr>
        <p:spPr>
          <a:xfrm>
            <a:off x="7087360" y="3555033"/>
            <a:ext cx="3179762"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6" name="Pladsholder til tekst 22">
            <a:extLst>
              <a:ext uri="{FF2B5EF4-FFF2-40B4-BE49-F238E27FC236}">
                <a16:creationId xmlns:a16="http://schemas.microsoft.com/office/drawing/2014/main" id="{EAE75AE5-CB53-1712-2ED6-F058D2D02414}"/>
              </a:ext>
            </a:extLst>
          </p:cNvPr>
          <p:cNvSpPr>
            <a:spLocks noGrp="1"/>
          </p:cNvSpPr>
          <p:nvPr>
            <p:ph type="body" sz="quarter" idx="21"/>
          </p:nvPr>
        </p:nvSpPr>
        <p:spPr>
          <a:xfrm>
            <a:off x="7087360" y="4588703"/>
            <a:ext cx="3179762"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9" name="Titel 1">
            <a:extLst>
              <a:ext uri="{FF2B5EF4-FFF2-40B4-BE49-F238E27FC236}">
                <a16:creationId xmlns:a16="http://schemas.microsoft.com/office/drawing/2014/main" id="{9EBD8F49-5695-B39B-B10C-36474E05A61B}"/>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1" name="Undertitel 2">
            <a:extLst>
              <a:ext uri="{FF2B5EF4-FFF2-40B4-BE49-F238E27FC236}">
                <a16:creationId xmlns:a16="http://schemas.microsoft.com/office/drawing/2014/main" id="{DAD194F9-324E-BDEF-941D-3894AF9342AC}"/>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3166395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9_Tom">
    <p:spTree>
      <p:nvGrpSpPr>
        <p:cNvPr id="1" name=""/>
        <p:cNvGrpSpPr/>
        <p:nvPr/>
      </p:nvGrpSpPr>
      <p:grpSpPr>
        <a:xfrm>
          <a:off x="0" y="0"/>
          <a:ext cx="0" cy="0"/>
          <a:chOff x="0" y="0"/>
          <a:chExt cx="0" cy="0"/>
        </a:xfrm>
      </p:grpSpPr>
      <p:pic>
        <p:nvPicPr>
          <p:cNvPr id="11" name="Billede 10">
            <a:extLst>
              <a:ext uri="{FF2B5EF4-FFF2-40B4-BE49-F238E27FC236}">
                <a16:creationId xmlns:a16="http://schemas.microsoft.com/office/drawing/2014/main" id="{089626A0-E635-51E2-80AB-88D21F408C4C}"/>
              </a:ext>
            </a:extLst>
          </p:cNvPr>
          <p:cNvPicPr>
            <a:picLocks noChangeAspect="1"/>
          </p:cNvPicPr>
          <p:nvPr/>
        </p:nvPicPr>
        <p:blipFill>
          <a:blip r:embed="rId2"/>
          <a:stretch>
            <a:fillRect/>
          </a:stretch>
        </p:blipFill>
        <p:spPr>
          <a:xfrm>
            <a:off x="6120353" y="1191532"/>
            <a:ext cx="4066093" cy="4066093"/>
          </a:xfrm>
          <a:prstGeom prst="rect">
            <a:avLst/>
          </a:prstGeom>
        </p:spPr>
      </p:pic>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3"/>
          <a:stretch>
            <a:fillRect/>
          </a:stretch>
        </p:blipFill>
        <p:spPr>
          <a:xfrm>
            <a:off x="442913" y="333375"/>
            <a:ext cx="789539" cy="977109"/>
          </a:xfrm>
          <a:prstGeom prst="rect">
            <a:avLst/>
          </a:prstGeom>
        </p:spPr>
      </p:pic>
      <p:sp>
        <p:nvSpPr>
          <p:cNvPr id="23" name="Pladsholder til tekst 22">
            <a:extLst>
              <a:ext uri="{FF2B5EF4-FFF2-40B4-BE49-F238E27FC236}">
                <a16:creationId xmlns:a16="http://schemas.microsoft.com/office/drawing/2014/main" id="{760B13FD-DB17-8CBD-8411-53939C5825D1}"/>
              </a:ext>
            </a:extLst>
          </p:cNvPr>
          <p:cNvSpPr>
            <a:spLocks noGrp="1"/>
          </p:cNvSpPr>
          <p:nvPr>
            <p:ph type="body" sz="quarter" idx="18"/>
          </p:nvPr>
        </p:nvSpPr>
        <p:spPr>
          <a:xfrm>
            <a:off x="7111713" y="1483112"/>
            <a:ext cx="2736578"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4" name="Pladsholder til tekst 22">
            <a:extLst>
              <a:ext uri="{FF2B5EF4-FFF2-40B4-BE49-F238E27FC236}">
                <a16:creationId xmlns:a16="http://schemas.microsoft.com/office/drawing/2014/main" id="{1A7B3E19-E305-557B-97FB-F2A72949C784}"/>
              </a:ext>
            </a:extLst>
          </p:cNvPr>
          <p:cNvSpPr>
            <a:spLocks noGrp="1"/>
          </p:cNvSpPr>
          <p:nvPr>
            <p:ph type="body" sz="quarter" idx="19"/>
          </p:nvPr>
        </p:nvSpPr>
        <p:spPr>
          <a:xfrm>
            <a:off x="7111713" y="2516781"/>
            <a:ext cx="2736578"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5" name="Pladsholder til tekst 22">
            <a:extLst>
              <a:ext uri="{FF2B5EF4-FFF2-40B4-BE49-F238E27FC236}">
                <a16:creationId xmlns:a16="http://schemas.microsoft.com/office/drawing/2014/main" id="{D366D65C-46C0-B221-B118-2F5F130EB211}"/>
              </a:ext>
            </a:extLst>
          </p:cNvPr>
          <p:cNvSpPr>
            <a:spLocks noGrp="1"/>
          </p:cNvSpPr>
          <p:nvPr>
            <p:ph type="body" sz="quarter" idx="20"/>
          </p:nvPr>
        </p:nvSpPr>
        <p:spPr>
          <a:xfrm>
            <a:off x="7111713" y="3550450"/>
            <a:ext cx="2736578"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6" name="Pladsholder til tekst 22">
            <a:extLst>
              <a:ext uri="{FF2B5EF4-FFF2-40B4-BE49-F238E27FC236}">
                <a16:creationId xmlns:a16="http://schemas.microsoft.com/office/drawing/2014/main" id="{EAE75AE5-CB53-1712-2ED6-F058D2D02414}"/>
              </a:ext>
            </a:extLst>
          </p:cNvPr>
          <p:cNvSpPr>
            <a:spLocks noGrp="1"/>
          </p:cNvSpPr>
          <p:nvPr>
            <p:ph type="body" sz="quarter" idx="21"/>
          </p:nvPr>
        </p:nvSpPr>
        <p:spPr>
          <a:xfrm>
            <a:off x="7111713" y="4602746"/>
            <a:ext cx="2736578" cy="357188"/>
          </a:xfrm>
        </p:spPr>
        <p:txBody>
          <a:bodyPr anchor="ctr">
            <a:noAutofit/>
          </a:bodyPr>
          <a:lstStyle>
            <a:lvl1pPr marL="0" indent="0" algn="ctr">
              <a:buNone/>
              <a:defRPr sz="1800" b="1">
                <a:solidFill>
                  <a:schemeClr val="bg1"/>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9" name="Titel 1">
            <a:extLst>
              <a:ext uri="{FF2B5EF4-FFF2-40B4-BE49-F238E27FC236}">
                <a16:creationId xmlns:a16="http://schemas.microsoft.com/office/drawing/2014/main" id="{D12EF125-075F-846A-68A1-6916B8DFB2D6}"/>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0" name="Undertitel 2">
            <a:extLst>
              <a:ext uri="{FF2B5EF4-FFF2-40B4-BE49-F238E27FC236}">
                <a16:creationId xmlns:a16="http://schemas.microsoft.com/office/drawing/2014/main" id="{697E35CB-C089-E419-F328-030C23ABD460}"/>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30540763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10_Tom">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65EC15A3-6391-0920-09DF-A34905E6BEE5}"/>
              </a:ext>
            </a:extLst>
          </p:cNvPr>
          <p:cNvPicPr>
            <a:picLocks noChangeAspect="1"/>
          </p:cNvPicPr>
          <p:nvPr/>
        </p:nvPicPr>
        <p:blipFill>
          <a:blip r:embed="rId2"/>
          <a:stretch>
            <a:fillRect/>
          </a:stretch>
        </p:blipFill>
        <p:spPr>
          <a:xfrm>
            <a:off x="6120353" y="1196486"/>
            <a:ext cx="4066092" cy="4071587"/>
          </a:xfrm>
          <a:prstGeom prst="rect">
            <a:avLst/>
          </a:prstGeom>
        </p:spPr>
      </p:pic>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3"/>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23" name="Pladsholder til tekst 22">
            <a:extLst>
              <a:ext uri="{FF2B5EF4-FFF2-40B4-BE49-F238E27FC236}">
                <a16:creationId xmlns:a16="http://schemas.microsoft.com/office/drawing/2014/main" id="{760B13FD-DB17-8CBD-8411-53939C5825D1}"/>
              </a:ext>
            </a:extLst>
          </p:cNvPr>
          <p:cNvSpPr>
            <a:spLocks noGrp="1"/>
          </p:cNvSpPr>
          <p:nvPr>
            <p:ph type="body" sz="quarter" idx="18"/>
          </p:nvPr>
        </p:nvSpPr>
        <p:spPr>
          <a:xfrm>
            <a:off x="7111713" y="1483112"/>
            <a:ext cx="2736578" cy="357188"/>
          </a:xfrm>
        </p:spPr>
        <p:txBody>
          <a:bodyPr anchor="ctr">
            <a:noAutofit/>
          </a:bodyPr>
          <a:lstStyle>
            <a:lvl1pPr marL="0" indent="0" algn="ctr">
              <a:buNone/>
              <a:defRPr sz="1800" b="1">
                <a:solidFill>
                  <a:schemeClr val="accent5"/>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4" name="Pladsholder til tekst 22">
            <a:extLst>
              <a:ext uri="{FF2B5EF4-FFF2-40B4-BE49-F238E27FC236}">
                <a16:creationId xmlns:a16="http://schemas.microsoft.com/office/drawing/2014/main" id="{1A7B3E19-E305-557B-97FB-F2A72949C784}"/>
              </a:ext>
            </a:extLst>
          </p:cNvPr>
          <p:cNvSpPr>
            <a:spLocks noGrp="1"/>
          </p:cNvSpPr>
          <p:nvPr>
            <p:ph type="body" sz="quarter" idx="19"/>
          </p:nvPr>
        </p:nvSpPr>
        <p:spPr>
          <a:xfrm>
            <a:off x="7111713" y="2516781"/>
            <a:ext cx="2736578" cy="357188"/>
          </a:xfrm>
        </p:spPr>
        <p:txBody>
          <a:bodyPr anchor="ctr">
            <a:noAutofit/>
          </a:bodyPr>
          <a:lstStyle>
            <a:lvl1pPr marL="0" indent="0" algn="ctr">
              <a:buNone/>
              <a:defRPr sz="1800" b="1">
                <a:solidFill>
                  <a:srgbClr val="EE7027"/>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5" name="Pladsholder til tekst 22">
            <a:extLst>
              <a:ext uri="{FF2B5EF4-FFF2-40B4-BE49-F238E27FC236}">
                <a16:creationId xmlns:a16="http://schemas.microsoft.com/office/drawing/2014/main" id="{D366D65C-46C0-B221-B118-2F5F130EB211}"/>
              </a:ext>
            </a:extLst>
          </p:cNvPr>
          <p:cNvSpPr>
            <a:spLocks noGrp="1"/>
          </p:cNvSpPr>
          <p:nvPr>
            <p:ph type="body" sz="quarter" idx="20"/>
          </p:nvPr>
        </p:nvSpPr>
        <p:spPr>
          <a:xfrm>
            <a:off x="7111713" y="3550450"/>
            <a:ext cx="2736578" cy="357188"/>
          </a:xfrm>
        </p:spPr>
        <p:txBody>
          <a:bodyPr anchor="ctr">
            <a:noAutofit/>
          </a:bodyPr>
          <a:lstStyle>
            <a:lvl1pPr marL="0" indent="0" algn="ctr">
              <a:buNone/>
              <a:defRPr sz="1800" b="1">
                <a:solidFill>
                  <a:schemeClr val="accent2"/>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
        <p:nvSpPr>
          <p:cNvPr id="26" name="Pladsholder til tekst 22">
            <a:extLst>
              <a:ext uri="{FF2B5EF4-FFF2-40B4-BE49-F238E27FC236}">
                <a16:creationId xmlns:a16="http://schemas.microsoft.com/office/drawing/2014/main" id="{EAE75AE5-CB53-1712-2ED6-F058D2D02414}"/>
              </a:ext>
            </a:extLst>
          </p:cNvPr>
          <p:cNvSpPr>
            <a:spLocks noGrp="1"/>
          </p:cNvSpPr>
          <p:nvPr>
            <p:ph type="body" sz="quarter" idx="21"/>
          </p:nvPr>
        </p:nvSpPr>
        <p:spPr>
          <a:xfrm>
            <a:off x="7111713" y="4602746"/>
            <a:ext cx="2736578" cy="357188"/>
          </a:xfrm>
        </p:spPr>
        <p:txBody>
          <a:bodyPr anchor="ctr">
            <a:noAutofit/>
          </a:bodyPr>
          <a:lstStyle>
            <a:lvl1pPr marL="0" indent="0" algn="ctr">
              <a:buNone/>
              <a:defRPr sz="1800" b="1">
                <a:solidFill>
                  <a:srgbClr val="5CC4B7"/>
                </a:solidFill>
              </a:defRPr>
            </a:lvl1pPr>
            <a:lvl2pPr marL="457200" indent="0" algn="l">
              <a:buNone/>
              <a:defRPr sz="1600"/>
            </a:lvl2pPr>
            <a:lvl3pPr marL="914400" indent="0" algn="l">
              <a:buNone/>
              <a:defRPr sz="1400"/>
            </a:lvl3pPr>
            <a:lvl4pPr marL="1371600" indent="0" algn="l">
              <a:buNone/>
              <a:defRPr sz="1200"/>
            </a:lvl4pPr>
            <a:lvl5pPr marL="1828800" indent="0" algn="l">
              <a:buNone/>
              <a:defRPr sz="1100"/>
            </a:lvl5pPr>
          </a:lstStyle>
          <a:p>
            <a:pPr lvl="0"/>
            <a:r>
              <a:rPr lang="da-DK"/>
              <a:t>Klik for at redigere teksttypografierne i masteren</a:t>
            </a:r>
          </a:p>
        </p:txBody>
      </p:sp>
    </p:spTree>
    <p:extLst>
      <p:ext uri="{BB962C8B-B14F-4D97-AF65-F5344CB8AC3E}">
        <p14:creationId xmlns:p14="http://schemas.microsoft.com/office/powerpoint/2010/main" val="29916646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3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1" y="0"/>
            <a:ext cx="3819939" cy="6858000"/>
          </a:xfrm>
          <a:prstGeom prst="rect">
            <a:avLst/>
          </a:prstGeom>
          <a:solidFill>
            <a:srgbClr val="EE7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6" name="Billede 5">
            <a:extLst>
              <a:ext uri="{FF2B5EF4-FFF2-40B4-BE49-F238E27FC236}">
                <a16:creationId xmlns:a16="http://schemas.microsoft.com/office/drawing/2014/main" id="{E47108BF-B599-0D41-E9A5-CF0B2F46564F}"/>
              </a:ext>
            </a:extLst>
          </p:cNvPr>
          <p:cNvPicPr>
            <a:picLocks noChangeAspect="1"/>
          </p:cNvPicPr>
          <p:nvPr/>
        </p:nvPicPr>
        <p:blipFill>
          <a:blip r:embed="rId2"/>
          <a:stretch>
            <a:fillRect/>
          </a:stretch>
        </p:blipFill>
        <p:spPr>
          <a:xfrm>
            <a:off x="442913" y="333375"/>
            <a:ext cx="789539" cy="977109"/>
          </a:xfrm>
          <a:prstGeom prst="rect">
            <a:avLst/>
          </a:prstGeom>
        </p:spPr>
      </p:pic>
      <p:sp>
        <p:nvSpPr>
          <p:cNvPr id="9" name="Pladsholder til billede 2">
            <a:extLst>
              <a:ext uri="{FF2B5EF4-FFF2-40B4-BE49-F238E27FC236}">
                <a16:creationId xmlns:a16="http://schemas.microsoft.com/office/drawing/2014/main" id="{E9F0E5AC-2589-02E8-B23F-241F7B76BE3F}"/>
              </a:ext>
            </a:extLst>
          </p:cNvPr>
          <p:cNvSpPr>
            <a:spLocks noGrp="1"/>
          </p:cNvSpPr>
          <p:nvPr>
            <p:ph type="pic" idx="13"/>
          </p:nvPr>
        </p:nvSpPr>
        <p:spPr>
          <a:xfrm>
            <a:off x="5183188" y="987425"/>
            <a:ext cx="5948639"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da-DK" dirty="0"/>
          </a:p>
        </p:txBody>
      </p:sp>
      <p:sp>
        <p:nvSpPr>
          <p:cNvPr id="10" name="Titel 1">
            <a:extLst>
              <a:ext uri="{FF2B5EF4-FFF2-40B4-BE49-F238E27FC236}">
                <a16:creationId xmlns:a16="http://schemas.microsoft.com/office/drawing/2014/main" id="{CC32DFAD-DB39-5309-867B-C186D815060C}"/>
              </a:ext>
            </a:extLst>
          </p:cNvPr>
          <p:cNvSpPr>
            <a:spLocks noGrp="1"/>
          </p:cNvSpPr>
          <p:nvPr>
            <p:ph type="ctrTitle" hasCustomPrompt="1"/>
          </p:nvPr>
        </p:nvSpPr>
        <p:spPr>
          <a:xfrm>
            <a:off x="442914" y="1840300"/>
            <a:ext cx="2743200" cy="1492319"/>
          </a:xfrm>
        </p:spPr>
        <p:txBody>
          <a:bodyPr anchor="b">
            <a:normAutofit/>
          </a:bodyPr>
          <a:lstStyle>
            <a:lvl1pPr algn="l">
              <a:defRPr sz="2000">
                <a:solidFill>
                  <a:schemeClr val="bg1"/>
                </a:solidFill>
              </a:defRPr>
            </a:lvl1pPr>
          </a:lstStyle>
          <a:p>
            <a:r>
              <a:rPr lang="da-DK" dirty="0"/>
              <a:t>Titel</a:t>
            </a:r>
          </a:p>
        </p:txBody>
      </p:sp>
      <p:sp>
        <p:nvSpPr>
          <p:cNvPr id="11" name="Undertitel 2">
            <a:extLst>
              <a:ext uri="{FF2B5EF4-FFF2-40B4-BE49-F238E27FC236}">
                <a16:creationId xmlns:a16="http://schemas.microsoft.com/office/drawing/2014/main" id="{FCE222B8-B05A-59BE-52F6-6E03008B9CDD}"/>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7552215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C4F522-A7F1-E358-C80C-E8F8A68E189E}"/>
              </a:ext>
            </a:extLst>
          </p:cNvPr>
          <p:cNvSpPr>
            <a:spLocks noGrp="1"/>
          </p:cNvSpPr>
          <p:nvPr>
            <p:ph type="ctrTitle"/>
          </p:nvPr>
        </p:nvSpPr>
        <p:spPr>
          <a:xfrm>
            <a:off x="1656521" y="1132302"/>
            <a:ext cx="8878957" cy="2387600"/>
          </a:xfrm>
        </p:spPr>
        <p:txBody>
          <a:bodyPr anchor="ctr">
            <a:normAutofit/>
          </a:bodyPr>
          <a:lstStyle>
            <a:lvl1pPr algn="ctr">
              <a:defRPr sz="4500"/>
            </a:lvl1pPr>
          </a:lstStyle>
          <a:p>
            <a:r>
              <a:rPr lang="da-DK"/>
              <a:t>Klik for at redigere titeltypografien i masteren</a:t>
            </a:r>
            <a:endParaRPr lang="da-DK" dirty="0"/>
          </a:p>
        </p:txBody>
      </p:sp>
      <p:sp>
        <p:nvSpPr>
          <p:cNvPr id="3" name="Undertitel 2">
            <a:extLst>
              <a:ext uri="{FF2B5EF4-FFF2-40B4-BE49-F238E27FC236}">
                <a16:creationId xmlns:a16="http://schemas.microsoft.com/office/drawing/2014/main" id="{C260C42C-EBC2-62D4-24D3-33B688C040B6}"/>
              </a:ext>
            </a:extLst>
          </p:cNvPr>
          <p:cNvSpPr>
            <a:spLocks noGrp="1"/>
          </p:cNvSpPr>
          <p:nvPr>
            <p:ph type="subTitle" idx="1"/>
          </p:nvPr>
        </p:nvSpPr>
        <p:spPr>
          <a:xfrm>
            <a:off x="1656520" y="3611978"/>
            <a:ext cx="8878958" cy="1655762"/>
          </a:xfrm>
        </p:spPr>
        <p:txBody>
          <a:bodyPr>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
        <p:nvSpPr>
          <p:cNvPr id="4" name="Pladsholder til dato 3">
            <a:extLst>
              <a:ext uri="{FF2B5EF4-FFF2-40B4-BE49-F238E27FC236}">
                <a16:creationId xmlns:a16="http://schemas.microsoft.com/office/drawing/2014/main" id="{D0BBBD90-6FB7-1748-26C6-6BC998C25BBC}"/>
              </a:ext>
            </a:extLst>
          </p:cNvPr>
          <p:cNvSpPr>
            <a:spLocks noGrp="1"/>
          </p:cNvSpPr>
          <p:nvPr>
            <p:ph type="dt" sz="half" idx="10"/>
          </p:nvPr>
        </p:nvSpPr>
        <p:spPr/>
        <p:txBody>
          <a:bodyPr/>
          <a:lstStyle/>
          <a:p>
            <a:fld id="{EC2CD6BC-0910-3740-8AB6-025373B03CB2}" type="datetimeFigureOut">
              <a:rPr lang="da-DK" smtClean="0"/>
              <a:t>15-01-2026</a:t>
            </a:fld>
            <a:endParaRPr lang="da-DK"/>
          </a:p>
        </p:txBody>
      </p:sp>
      <p:sp>
        <p:nvSpPr>
          <p:cNvPr id="5" name="Pladsholder til sidefod 4">
            <a:extLst>
              <a:ext uri="{FF2B5EF4-FFF2-40B4-BE49-F238E27FC236}">
                <a16:creationId xmlns:a16="http://schemas.microsoft.com/office/drawing/2014/main" id="{54118200-BDAC-26D9-95F8-2825E3B9891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3849862-AFCD-E7C4-8F02-E73F11991634}"/>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34745493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B823F3-E5C8-4BD8-1DC3-269AB0281DCC}"/>
              </a:ext>
            </a:extLst>
          </p:cNvPr>
          <p:cNvSpPr>
            <a:spLocks noGrp="1"/>
          </p:cNvSpPr>
          <p:nvPr>
            <p:ph type="title"/>
          </p:nvPr>
        </p:nvSpPr>
        <p:spPr>
          <a:xfrm>
            <a:off x="838200" y="1725267"/>
            <a:ext cx="9352723" cy="1325563"/>
          </a:xfrm>
        </p:spPr>
        <p:txBody>
          <a:bodyPr>
            <a:noAutofit/>
          </a:bodyPr>
          <a:lstStyle>
            <a:lvl1pPr>
              <a:defRPr sz="4500"/>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E65BF844-E06F-9A72-225A-0D4CF34C4375}"/>
              </a:ext>
            </a:extLst>
          </p:cNvPr>
          <p:cNvSpPr>
            <a:spLocks noGrp="1"/>
          </p:cNvSpPr>
          <p:nvPr>
            <p:ph idx="1"/>
          </p:nvPr>
        </p:nvSpPr>
        <p:spPr>
          <a:xfrm>
            <a:off x="838200" y="3230217"/>
            <a:ext cx="10293626" cy="2946746"/>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a:extLst>
              <a:ext uri="{FF2B5EF4-FFF2-40B4-BE49-F238E27FC236}">
                <a16:creationId xmlns:a16="http://schemas.microsoft.com/office/drawing/2014/main" id="{B01C1D24-B396-2664-B0EF-804C23F380DA}"/>
              </a:ext>
            </a:extLst>
          </p:cNvPr>
          <p:cNvSpPr>
            <a:spLocks noGrp="1"/>
          </p:cNvSpPr>
          <p:nvPr>
            <p:ph type="dt" sz="half" idx="10"/>
          </p:nvPr>
        </p:nvSpPr>
        <p:spPr/>
        <p:txBody>
          <a:bodyPr/>
          <a:lstStyle/>
          <a:p>
            <a:fld id="{EC2CD6BC-0910-3740-8AB6-025373B03CB2}" type="datetimeFigureOut">
              <a:rPr lang="da-DK" smtClean="0"/>
              <a:t>15-01-2026</a:t>
            </a:fld>
            <a:endParaRPr lang="da-DK"/>
          </a:p>
        </p:txBody>
      </p:sp>
      <p:sp>
        <p:nvSpPr>
          <p:cNvPr id="5" name="Pladsholder til sidefod 4">
            <a:extLst>
              <a:ext uri="{FF2B5EF4-FFF2-40B4-BE49-F238E27FC236}">
                <a16:creationId xmlns:a16="http://schemas.microsoft.com/office/drawing/2014/main" id="{A64E7DF0-675A-129B-5C85-1E8703A51BD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D03CDF3-6B1B-C55A-53EC-A41DFF38230F}"/>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850082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B49AFE-3C95-BCF3-8A6C-84809F48381F}"/>
              </a:ext>
            </a:extLst>
          </p:cNvPr>
          <p:cNvSpPr>
            <a:spLocks noGrp="1"/>
          </p:cNvSpPr>
          <p:nvPr>
            <p:ph type="title"/>
          </p:nvPr>
        </p:nvSpPr>
        <p:spPr>
          <a:xfrm>
            <a:off x="2931275" y="2107303"/>
            <a:ext cx="5968327" cy="1321697"/>
          </a:xfrm>
        </p:spPr>
        <p:txBody>
          <a:bodyPr anchor="b"/>
          <a:lstStyle>
            <a:lvl1pPr algn="ctr">
              <a:defRPr sz="3200"/>
            </a:lvl1pPr>
          </a:lstStyle>
          <a:p>
            <a:r>
              <a:rPr lang="da-DK"/>
              <a:t>Klik for at redigere titeltypografien i masteren</a:t>
            </a:r>
            <a:endParaRPr lang="da-DK" dirty="0"/>
          </a:p>
        </p:txBody>
      </p:sp>
      <p:sp>
        <p:nvSpPr>
          <p:cNvPr id="3" name="Pladsholder til tekst 2">
            <a:extLst>
              <a:ext uri="{FF2B5EF4-FFF2-40B4-BE49-F238E27FC236}">
                <a16:creationId xmlns:a16="http://schemas.microsoft.com/office/drawing/2014/main" id="{ACB596FD-A003-17E1-3CC4-38C14E67025C}"/>
              </a:ext>
            </a:extLst>
          </p:cNvPr>
          <p:cNvSpPr>
            <a:spLocks noGrp="1"/>
          </p:cNvSpPr>
          <p:nvPr>
            <p:ph type="body" idx="1"/>
          </p:nvPr>
        </p:nvSpPr>
        <p:spPr>
          <a:xfrm>
            <a:off x="477078" y="3943420"/>
            <a:ext cx="10876722" cy="1500187"/>
          </a:xfrm>
        </p:spPr>
        <p:txBody>
          <a:bodyPr>
            <a:normAutofit/>
          </a:bodyPr>
          <a:lstStyle>
            <a:lvl1pPr marL="0" indent="0" algn="ctr">
              <a:buNone/>
              <a:defRPr sz="1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03C01DA5-BA0C-2BA7-2091-4C23A73D22E9}"/>
              </a:ext>
            </a:extLst>
          </p:cNvPr>
          <p:cNvSpPr>
            <a:spLocks noGrp="1"/>
          </p:cNvSpPr>
          <p:nvPr>
            <p:ph type="dt" sz="half" idx="10"/>
          </p:nvPr>
        </p:nvSpPr>
        <p:spPr/>
        <p:txBody>
          <a:bodyPr/>
          <a:lstStyle/>
          <a:p>
            <a:fld id="{EC2CD6BC-0910-3740-8AB6-025373B03CB2}" type="datetimeFigureOut">
              <a:rPr lang="da-DK" smtClean="0"/>
              <a:t>15-01-2026</a:t>
            </a:fld>
            <a:endParaRPr lang="da-DK"/>
          </a:p>
        </p:txBody>
      </p:sp>
      <p:sp>
        <p:nvSpPr>
          <p:cNvPr id="5" name="Pladsholder til sidefod 4">
            <a:extLst>
              <a:ext uri="{FF2B5EF4-FFF2-40B4-BE49-F238E27FC236}">
                <a16:creationId xmlns:a16="http://schemas.microsoft.com/office/drawing/2014/main" id="{7C01A8D8-15D7-FB5E-24B5-4C5E1A83347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2D99DC3-1523-7C6B-50FD-2BCFC0D4673A}"/>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10688693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D8D0FE-55E4-7EE8-CAF6-0CE2A62EBF4A}"/>
              </a:ext>
            </a:extLst>
          </p:cNvPr>
          <p:cNvSpPr>
            <a:spLocks noGrp="1"/>
          </p:cNvSpPr>
          <p:nvPr>
            <p:ph type="title"/>
          </p:nvPr>
        </p:nvSpPr>
        <p:spPr/>
        <p:txBody>
          <a:bodyPr anchor="b"/>
          <a:lstStyle>
            <a:lvl1pPr>
              <a:defRPr sz="2400"/>
            </a:lvl1pPr>
          </a:lstStyle>
          <a:p>
            <a:r>
              <a:rPr lang="da-DK"/>
              <a:t>Klik for at redigere titeltypografien i masteren</a:t>
            </a:r>
            <a:endParaRPr lang="da-DK" dirty="0"/>
          </a:p>
        </p:txBody>
      </p:sp>
      <p:sp>
        <p:nvSpPr>
          <p:cNvPr id="3" name="Pladsholder til indhold 2">
            <a:extLst>
              <a:ext uri="{FF2B5EF4-FFF2-40B4-BE49-F238E27FC236}">
                <a16:creationId xmlns:a16="http://schemas.microsoft.com/office/drawing/2014/main" id="{17B8DB5E-F72D-7820-BDCF-C01EA268A89C}"/>
              </a:ext>
            </a:extLst>
          </p:cNvPr>
          <p:cNvSpPr>
            <a:spLocks noGrp="1"/>
          </p:cNvSpPr>
          <p:nvPr>
            <p:ph sz="half" idx="1"/>
          </p:nvPr>
        </p:nvSpPr>
        <p:spPr>
          <a:xfrm>
            <a:off x="838200" y="2932043"/>
            <a:ext cx="4827104" cy="324492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a:extLst>
              <a:ext uri="{FF2B5EF4-FFF2-40B4-BE49-F238E27FC236}">
                <a16:creationId xmlns:a16="http://schemas.microsoft.com/office/drawing/2014/main" id="{B8D0E907-8027-E013-76CB-BD2571E0D65D}"/>
              </a:ext>
            </a:extLst>
          </p:cNvPr>
          <p:cNvSpPr>
            <a:spLocks noGrp="1"/>
          </p:cNvSpPr>
          <p:nvPr>
            <p:ph sz="half" idx="2"/>
          </p:nvPr>
        </p:nvSpPr>
        <p:spPr>
          <a:xfrm>
            <a:off x="5993295" y="2932043"/>
            <a:ext cx="5138531" cy="3244919"/>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dato 4">
            <a:extLst>
              <a:ext uri="{FF2B5EF4-FFF2-40B4-BE49-F238E27FC236}">
                <a16:creationId xmlns:a16="http://schemas.microsoft.com/office/drawing/2014/main" id="{A4FC011C-25DF-0B92-0A64-5F60155391A1}"/>
              </a:ext>
            </a:extLst>
          </p:cNvPr>
          <p:cNvSpPr>
            <a:spLocks noGrp="1"/>
          </p:cNvSpPr>
          <p:nvPr>
            <p:ph type="dt" sz="half" idx="10"/>
          </p:nvPr>
        </p:nvSpPr>
        <p:spPr/>
        <p:txBody>
          <a:bodyPr/>
          <a:lstStyle/>
          <a:p>
            <a:fld id="{EC2CD6BC-0910-3740-8AB6-025373B03CB2}" type="datetimeFigureOut">
              <a:rPr lang="da-DK" smtClean="0"/>
              <a:t>15-01-2026</a:t>
            </a:fld>
            <a:endParaRPr lang="da-DK"/>
          </a:p>
        </p:txBody>
      </p:sp>
      <p:sp>
        <p:nvSpPr>
          <p:cNvPr id="6" name="Pladsholder til sidefod 5">
            <a:extLst>
              <a:ext uri="{FF2B5EF4-FFF2-40B4-BE49-F238E27FC236}">
                <a16:creationId xmlns:a16="http://schemas.microsoft.com/office/drawing/2014/main" id="{765360B8-B8C4-689D-B761-E38340CC150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5D21D6E-5128-01F5-5B92-A8DAA08774B4}"/>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34337139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E24876-6579-494C-64B2-BCDFFA41960C}"/>
              </a:ext>
            </a:extLst>
          </p:cNvPr>
          <p:cNvSpPr>
            <a:spLocks noGrp="1"/>
          </p:cNvSpPr>
          <p:nvPr>
            <p:ph type="title"/>
          </p:nvPr>
        </p:nvSpPr>
        <p:spPr>
          <a:xfrm>
            <a:off x="1789042" y="365125"/>
            <a:ext cx="9564758" cy="1325563"/>
          </a:xfrm>
        </p:spPr>
        <p:txBody>
          <a:bodyPr anchor="ctr"/>
          <a:lstStyle/>
          <a:p>
            <a:r>
              <a:rPr lang="da-DK"/>
              <a:t>Klik for at redigere titeltypografien i masteren</a:t>
            </a:r>
            <a:endParaRPr lang="da-DK" dirty="0"/>
          </a:p>
        </p:txBody>
      </p:sp>
      <p:sp>
        <p:nvSpPr>
          <p:cNvPr id="3" name="Pladsholder til tekst 2">
            <a:extLst>
              <a:ext uri="{FF2B5EF4-FFF2-40B4-BE49-F238E27FC236}">
                <a16:creationId xmlns:a16="http://schemas.microsoft.com/office/drawing/2014/main" id="{A0754CA1-39DF-35DD-5FB1-53FEFB75211C}"/>
              </a:ext>
            </a:extLst>
          </p:cNvPr>
          <p:cNvSpPr>
            <a:spLocks noGrp="1"/>
          </p:cNvSpPr>
          <p:nvPr>
            <p:ph type="body" idx="1"/>
          </p:nvPr>
        </p:nvSpPr>
        <p:spPr>
          <a:xfrm>
            <a:off x="448464" y="1917908"/>
            <a:ext cx="5549111"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3081D2D8-0801-F1DA-F692-AFCE55A369BB}"/>
              </a:ext>
            </a:extLst>
          </p:cNvPr>
          <p:cNvSpPr>
            <a:spLocks noGrp="1"/>
          </p:cNvSpPr>
          <p:nvPr>
            <p:ph sz="half" idx="2"/>
          </p:nvPr>
        </p:nvSpPr>
        <p:spPr>
          <a:xfrm>
            <a:off x="448464" y="3006725"/>
            <a:ext cx="5549111" cy="318293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Pladsholder til tekst 4">
            <a:extLst>
              <a:ext uri="{FF2B5EF4-FFF2-40B4-BE49-F238E27FC236}">
                <a16:creationId xmlns:a16="http://schemas.microsoft.com/office/drawing/2014/main" id="{0145D6C9-C0B3-7225-96B3-7628DFF8C30E}"/>
              </a:ext>
            </a:extLst>
          </p:cNvPr>
          <p:cNvSpPr>
            <a:spLocks noGrp="1"/>
          </p:cNvSpPr>
          <p:nvPr>
            <p:ph type="body" sz="quarter" idx="3"/>
          </p:nvPr>
        </p:nvSpPr>
        <p:spPr>
          <a:xfrm>
            <a:off x="6172200" y="1918944"/>
            <a:ext cx="5181600"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79C8BDE2-0E3D-A217-A915-B2110EF81267}"/>
              </a:ext>
            </a:extLst>
          </p:cNvPr>
          <p:cNvSpPr>
            <a:spLocks noGrp="1"/>
          </p:cNvSpPr>
          <p:nvPr>
            <p:ph sz="quarter" idx="4"/>
          </p:nvPr>
        </p:nvSpPr>
        <p:spPr>
          <a:xfrm>
            <a:off x="6172200" y="3006725"/>
            <a:ext cx="5181600" cy="31829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dato 6">
            <a:extLst>
              <a:ext uri="{FF2B5EF4-FFF2-40B4-BE49-F238E27FC236}">
                <a16:creationId xmlns:a16="http://schemas.microsoft.com/office/drawing/2014/main" id="{8808B79E-8C84-F636-2D4B-30C980114F39}"/>
              </a:ext>
            </a:extLst>
          </p:cNvPr>
          <p:cNvSpPr>
            <a:spLocks noGrp="1"/>
          </p:cNvSpPr>
          <p:nvPr>
            <p:ph type="dt" sz="half" idx="10"/>
          </p:nvPr>
        </p:nvSpPr>
        <p:spPr/>
        <p:txBody>
          <a:bodyPr/>
          <a:lstStyle/>
          <a:p>
            <a:fld id="{EC2CD6BC-0910-3740-8AB6-025373B03CB2}" type="datetimeFigureOut">
              <a:rPr lang="da-DK" smtClean="0"/>
              <a:t>15-01-2026</a:t>
            </a:fld>
            <a:endParaRPr lang="da-DK"/>
          </a:p>
        </p:txBody>
      </p:sp>
      <p:sp>
        <p:nvSpPr>
          <p:cNvPr id="8" name="Pladsholder til sidefod 7">
            <a:extLst>
              <a:ext uri="{FF2B5EF4-FFF2-40B4-BE49-F238E27FC236}">
                <a16:creationId xmlns:a16="http://schemas.microsoft.com/office/drawing/2014/main" id="{962570D5-5855-08C8-C4B2-06225E60B84B}"/>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0C3D3F9F-DC7C-5D40-A6A6-AA0D174ADF5D}"/>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95213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3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rgbClr val="FFE049"/>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9556290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AC7A41-D974-8A4C-8948-8CFE04246C45}"/>
              </a:ext>
            </a:extLst>
          </p:cNvPr>
          <p:cNvSpPr>
            <a:spLocks noGrp="1"/>
          </p:cNvSpPr>
          <p:nvPr>
            <p:ph type="title"/>
          </p:nvPr>
        </p:nvSpPr>
        <p:spPr>
          <a:xfrm>
            <a:off x="1518135" y="333375"/>
            <a:ext cx="9835665" cy="966718"/>
          </a:xfrm>
        </p:spPr>
        <p:txBody>
          <a:bodyPr/>
          <a:lstStyle/>
          <a:p>
            <a:r>
              <a:rPr lang="da-DK"/>
              <a:t>Klik for at redigere titeltypografien i masteren</a:t>
            </a:r>
            <a:endParaRPr lang="da-DK" dirty="0"/>
          </a:p>
        </p:txBody>
      </p:sp>
      <p:sp>
        <p:nvSpPr>
          <p:cNvPr id="3" name="Pladsholder til dato 2">
            <a:extLst>
              <a:ext uri="{FF2B5EF4-FFF2-40B4-BE49-F238E27FC236}">
                <a16:creationId xmlns:a16="http://schemas.microsoft.com/office/drawing/2014/main" id="{5984E535-5607-8E98-9282-BFF056476750}"/>
              </a:ext>
            </a:extLst>
          </p:cNvPr>
          <p:cNvSpPr>
            <a:spLocks noGrp="1"/>
          </p:cNvSpPr>
          <p:nvPr>
            <p:ph type="dt" sz="half" idx="10"/>
          </p:nvPr>
        </p:nvSpPr>
        <p:spPr/>
        <p:txBody>
          <a:bodyPr/>
          <a:lstStyle/>
          <a:p>
            <a:fld id="{EC2CD6BC-0910-3740-8AB6-025373B03CB2}" type="datetimeFigureOut">
              <a:rPr lang="da-DK" smtClean="0"/>
              <a:t>15-01-2026</a:t>
            </a:fld>
            <a:endParaRPr lang="da-DK"/>
          </a:p>
        </p:txBody>
      </p:sp>
      <p:sp>
        <p:nvSpPr>
          <p:cNvPr id="4" name="Pladsholder til sidefod 3">
            <a:extLst>
              <a:ext uri="{FF2B5EF4-FFF2-40B4-BE49-F238E27FC236}">
                <a16:creationId xmlns:a16="http://schemas.microsoft.com/office/drawing/2014/main" id="{96956487-088F-B5D6-697D-65E6596F813A}"/>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78EE075B-85A0-A198-2D6E-FF1267AD9E95}"/>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11467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p>
            <a:fld id="{EC2CD6BC-0910-3740-8AB6-025373B03CB2}" type="datetimeFigureOut">
              <a:rPr lang="da-DK" smtClean="0"/>
              <a:t>15-01-2026</a:t>
            </a:fld>
            <a:endParaRPr lang="da-DK"/>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sp>
        <p:nvSpPr>
          <p:cNvPr id="5" name="Pladsholder til billede 2">
            <a:extLst>
              <a:ext uri="{FF2B5EF4-FFF2-40B4-BE49-F238E27FC236}">
                <a16:creationId xmlns:a16="http://schemas.microsoft.com/office/drawing/2014/main" id="{7B1A2C67-DF19-80F9-A8CD-F3DEA701C88E}"/>
              </a:ext>
            </a:extLst>
          </p:cNvPr>
          <p:cNvSpPr>
            <a:spLocks noGrp="1"/>
          </p:cNvSpPr>
          <p:nvPr>
            <p:ph type="pic" idx="1"/>
          </p:nvPr>
        </p:nvSpPr>
        <p:spPr>
          <a:xfrm>
            <a:off x="3121680" y="987425"/>
            <a:ext cx="5948639" cy="4727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da-DK" dirty="0"/>
          </a:p>
        </p:txBody>
      </p:sp>
    </p:spTree>
    <p:extLst>
      <p:ext uri="{BB962C8B-B14F-4D97-AF65-F5344CB8AC3E}">
        <p14:creationId xmlns:p14="http://schemas.microsoft.com/office/powerpoint/2010/main" val="7021904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6C1A11-473E-4743-BB78-6547C47B775F}"/>
              </a:ext>
            </a:extLst>
          </p:cNvPr>
          <p:cNvSpPr>
            <a:spLocks noGrp="1"/>
          </p:cNvSpPr>
          <p:nvPr>
            <p:ph type="title"/>
          </p:nvPr>
        </p:nvSpPr>
        <p:spPr>
          <a:xfrm>
            <a:off x="838200" y="2351881"/>
            <a:ext cx="3933825" cy="1872456"/>
          </a:xfrm>
        </p:spPr>
        <p:txBody>
          <a:bodyPr anchor="b"/>
          <a:lstStyle>
            <a:lvl1pPr>
              <a:defRPr sz="2800"/>
            </a:lvl1pPr>
          </a:lstStyle>
          <a:p>
            <a:r>
              <a:rPr lang="da-DK"/>
              <a:t>Klik for at redigere titeltypografien i masteren</a:t>
            </a:r>
            <a:endParaRPr lang="da-DK" dirty="0"/>
          </a:p>
        </p:txBody>
      </p:sp>
      <p:sp>
        <p:nvSpPr>
          <p:cNvPr id="3" name="Pladsholder til billede 2">
            <a:extLst>
              <a:ext uri="{FF2B5EF4-FFF2-40B4-BE49-F238E27FC236}">
                <a16:creationId xmlns:a16="http://schemas.microsoft.com/office/drawing/2014/main" id="{F45EAB0C-FEFA-059D-3436-5F36B4612210}"/>
              </a:ext>
            </a:extLst>
          </p:cNvPr>
          <p:cNvSpPr>
            <a:spLocks noGrp="1"/>
          </p:cNvSpPr>
          <p:nvPr>
            <p:ph type="pic" idx="1"/>
          </p:nvPr>
        </p:nvSpPr>
        <p:spPr>
          <a:xfrm>
            <a:off x="5183188" y="987425"/>
            <a:ext cx="5948639"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01E53873-F83A-E116-5F50-411A8F101B07}"/>
              </a:ext>
            </a:extLst>
          </p:cNvPr>
          <p:cNvSpPr>
            <a:spLocks noGrp="1"/>
          </p:cNvSpPr>
          <p:nvPr>
            <p:ph type="body" sz="half" idx="2"/>
          </p:nvPr>
        </p:nvSpPr>
        <p:spPr>
          <a:xfrm>
            <a:off x="838200" y="4506120"/>
            <a:ext cx="3933825" cy="10683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60320ADF-132D-5DC7-580D-51C7BDCCA06E}"/>
              </a:ext>
            </a:extLst>
          </p:cNvPr>
          <p:cNvSpPr>
            <a:spLocks noGrp="1"/>
          </p:cNvSpPr>
          <p:nvPr>
            <p:ph type="dt" sz="half" idx="10"/>
          </p:nvPr>
        </p:nvSpPr>
        <p:spPr/>
        <p:txBody>
          <a:bodyPr/>
          <a:lstStyle/>
          <a:p>
            <a:fld id="{EC2CD6BC-0910-3740-8AB6-025373B03CB2}" type="datetimeFigureOut">
              <a:rPr lang="da-DK" smtClean="0"/>
              <a:t>15-01-2026</a:t>
            </a:fld>
            <a:endParaRPr lang="da-DK"/>
          </a:p>
        </p:txBody>
      </p:sp>
      <p:sp>
        <p:nvSpPr>
          <p:cNvPr id="6" name="Pladsholder til sidefod 5">
            <a:extLst>
              <a:ext uri="{FF2B5EF4-FFF2-40B4-BE49-F238E27FC236}">
                <a16:creationId xmlns:a16="http://schemas.microsoft.com/office/drawing/2014/main" id="{D15F6DBB-63FF-5561-A0F6-8DA7E7E6A4B0}"/>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0D9632C6-E4B2-78B3-A949-2E668E8C7EC8}"/>
              </a:ext>
            </a:extLst>
          </p:cNvPr>
          <p:cNvSpPr>
            <a:spLocks noGrp="1"/>
          </p:cNvSpPr>
          <p:nvPr>
            <p:ph type="sldNum" sz="quarter" idx="12"/>
          </p:nvPr>
        </p:nvSpPr>
        <p:spPr/>
        <p:txBody>
          <a:bodyPr/>
          <a:lstStyle/>
          <a:p>
            <a:fld id="{CD9EE736-8C43-C643-845F-397C49529551}" type="slidenum">
              <a:rPr lang="da-DK" smtClean="0"/>
              <a:t>‹nr.›</a:t>
            </a:fld>
            <a:endParaRPr lang="da-DK"/>
          </a:p>
        </p:txBody>
      </p:sp>
    </p:spTree>
    <p:extLst>
      <p:ext uri="{BB962C8B-B14F-4D97-AF65-F5344CB8AC3E}">
        <p14:creationId xmlns:p14="http://schemas.microsoft.com/office/powerpoint/2010/main" val="5169410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Titel og indhold_1 spalte med billede">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8A9D288E-FE9E-44C8-8107-0308EB870B92}"/>
              </a:ext>
            </a:extLst>
          </p:cNvPr>
          <p:cNvSpPr>
            <a:spLocks noGrp="1"/>
          </p:cNvSpPr>
          <p:nvPr>
            <p:ph type="title" hasCustomPrompt="1"/>
          </p:nvPr>
        </p:nvSpPr>
        <p:spPr>
          <a:xfrm>
            <a:off x="719998" y="894268"/>
            <a:ext cx="4844462" cy="893928"/>
          </a:xfrm>
          <a:prstGeom prst="rect">
            <a:avLst/>
          </a:prstGeom>
        </p:spPr>
        <p:txBody>
          <a:bodyPr vert="horz" lIns="0" tIns="0" rIns="0" bIns="0" rtlCol="0" anchor="b" anchorCtr="0">
            <a:noAutofit/>
          </a:bodyPr>
          <a:lstStyle>
            <a:lvl1pPr>
              <a:defRPr>
                <a:solidFill>
                  <a:schemeClr val="tx1"/>
                </a:solidFill>
              </a:defRPr>
            </a:lvl1pPr>
          </a:lstStyle>
          <a:p>
            <a:r>
              <a:rPr lang="da-DK" dirty="0"/>
              <a:t>Klik for at tilføje titel</a:t>
            </a:r>
          </a:p>
        </p:txBody>
      </p:sp>
      <p:sp>
        <p:nvSpPr>
          <p:cNvPr id="3" name="Content Placeholder 2"/>
          <p:cNvSpPr>
            <a:spLocks noGrp="1"/>
          </p:cNvSpPr>
          <p:nvPr>
            <p:ph idx="1" hasCustomPrompt="1"/>
          </p:nvPr>
        </p:nvSpPr>
        <p:spPr>
          <a:xfrm>
            <a:off x="719998" y="2192138"/>
            <a:ext cx="4844462" cy="39458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a-DK" noProof="0" dirty="0"/>
              <a:t>Brug TAB og Shift + TAB til at skifte tekst- og bulletniveau. Stå på ny linje inden du trykker på TAB. </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8" name="Picture Placeholder 7">
            <a:extLst>
              <a:ext uri="{FF2B5EF4-FFF2-40B4-BE49-F238E27FC236}">
                <a16:creationId xmlns:a16="http://schemas.microsoft.com/office/drawing/2014/main" id="{04ABBDF6-16BA-46D9-A90D-28EBC268C872}"/>
              </a:ext>
            </a:extLst>
          </p:cNvPr>
          <p:cNvSpPr>
            <a:spLocks noGrp="1"/>
          </p:cNvSpPr>
          <p:nvPr>
            <p:ph type="pic" sz="quarter" idx="13"/>
          </p:nvPr>
        </p:nvSpPr>
        <p:spPr>
          <a:xfrm>
            <a:off x="5765180" y="0"/>
            <a:ext cx="6426820" cy="6858000"/>
          </a:xfrm>
        </p:spPr>
        <p:txBody>
          <a:bodyPr tIns="36000"/>
          <a:lstStyle>
            <a:lvl1pPr marL="0" indent="0" algn="ctr">
              <a:buNone/>
              <a:defRPr/>
            </a:lvl1pPr>
          </a:lstStyle>
          <a:p>
            <a:r>
              <a:rPr lang="da-DK"/>
              <a:t>Klik på ikonet for at tilføje et billede</a:t>
            </a:r>
          </a:p>
        </p:txBody>
      </p:sp>
      <p:sp>
        <p:nvSpPr>
          <p:cNvPr id="18" name="Date_GeneralDate">
            <a:extLst>
              <a:ext uri="{FF2B5EF4-FFF2-40B4-BE49-F238E27FC236}">
                <a16:creationId xmlns:a16="http://schemas.microsoft.com/office/drawing/2014/main" id="{2B4A2A1D-0176-4332-9C1E-CC3936502FBC}"/>
              </a:ext>
            </a:extLst>
          </p:cNvPr>
          <p:cNvSpPr>
            <a:spLocks noGrp="1"/>
          </p:cNvSpPr>
          <p:nvPr>
            <p:ph type="dt" sz="half" idx="10"/>
          </p:nvPr>
        </p:nvSpPr>
        <p:spPr>
          <a:xfrm>
            <a:off x="0" y="6912000"/>
            <a:ext cx="0" cy="0"/>
          </a:xfrm>
        </p:spPr>
        <p:txBody>
          <a:bodyPr/>
          <a:lstStyle>
            <a:lvl1pPr>
              <a:defRPr>
                <a:noFill/>
              </a:defRPr>
            </a:lvl1pPr>
          </a:lstStyle>
          <a:p>
            <a:endParaRPr lang="da-DK" dirty="0"/>
          </a:p>
        </p:txBody>
      </p:sp>
      <p:sp>
        <p:nvSpPr>
          <p:cNvPr id="19" name="Slide Number Placeholder 5">
            <a:extLst>
              <a:ext uri="{FF2B5EF4-FFF2-40B4-BE49-F238E27FC236}">
                <a16:creationId xmlns:a16="http://schemas.microsoft.com/office/drawing/2014/main" id="{95BD4D9E-7254-4650-B1A9-3F266C131F8F}"/>
              </a:ext>
            </a:extLst>
          </p:cNvPr>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894647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Skilleside hvi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9998" y="2192399"/>
            <a:ext cx="10752002" cy="3240000"/>
          </a:xfrm>
        </p:spPr>
        <p:txBody>
          <a:bodyPr anchor="t" anchorCtr="0"/>
          <a:lstStyle>
            <a:lvl1pPr>
              <a:lnSpc>
                <a:spcPct val="90000"/>
              </a:lnSpc>
              <a:defRPr sz="4500">
                <a:solidFill>
                  <a:schemeClr val="tx1"/>
                </a:solidFill>
              </a:defRPr>
            </a:lvl1pPr>
          </a:lstStyle>
          <a:p>
            <a:r>
              <a:rPr lang="da-DK" noProof="0" dirty="0"/>
              <a:t>Klik for at tilføje titel</a:t>
            </a:r>
          </a:p>
        </p:txBody>
      </p:sp>
      <p:sp>
        <p:nvSpPr>
          <p:cNvPr id="3" name="Date Placeholder 2">
            <a:extLst>
              <a:ext uri="{FF2B5EF4-FFF2-40B4-BE49-F238E27FC236}">
                <a16:creationId xmlns:a16="http://schemas.microsoft.com/office/drawing/2014/main" id="{534CCD90-1944-4905-B643-649FADC8AAA5}"/>
              </a:ext>
            </a:extLst>
          </p:cNvPr>
          <p:cNvSpPr>
            <a:spLocks noGrp="1"/>
          </p:cNvSpPr>
          <p:nvPr>
            <p:ph type="dt" sz="half" idx="10"/>
          </p:nvPr>
        </p:nvSpPr>
        <p:spPr>
          <a:xfrm>
            <a:off x="8654542" y="310326"/>
            <a:ext cx="2401755" cy="180000"/>
          </a:xfrm>
          <a:prstGeom prst="rect">
            <a:avLst/>
          </a:prstGeom>
        </p:spPr>
        <p:txBody>
          <a:bodyPr/>
          <a:lstStyle>
            <a:lvl1pPr>
              <a:defRPr>
                <a:solidFill>
                  <a:schemeClr val="tx1"/>
                </a:solidFill>
                <a:latin typeface="Arial" panose="020B0604020202020204" pitchFamily="34" charset="0"/>
                <a:cs typeface="Arial" panose="020B0604020202020204" pitchFamily="34" charset="0"/>
              </a:defRPr>
            </a:lvl1pPr>
          </a:lstStyle>
          <a:p>
            <a:endParaRPr lang="da-DK" dirty="0"/>
          </a:p>
        </p:txBody>
      </p:sp>
      <p:sp>
        <p:nvSpPr>
          <p:cNvPr id="7" name="SD_FLD_PresentationTitle">
            <a:extLst>
              <a:ext uri="{FF2B5EF4-FFF2-40B4-BE49-F238E27FC236}">
                <a16:creationId xmlns:a16="http://schemas.microsoft.com/office/drawing/2014/main" id="{0A1B639C-198A-476D-B365-AE3F9BFE1DC3}"/>
              </a:ext>
            </a:extLst>
          </p:cNvPr>
          <p:cNvSpPr>
            <a:spLocks noGrp="1"/>
          </p:cNvSpPr>
          <p:nvPr>
            <p:ph type="ftr" sz="quarter" idx="11"/>
          </p:nvPr>
        </p:nvSpPr>
        <p:spPr>
          <a:xfrm>
            <a:off x="2500201" y="310326"/>
            <a:ext cx="4097593" cy="180000"/>
          </a:xfrm>
          <a:prstGeom prst="rect">
            <a:avLst/>
          </a:prstGeom>
        </p:spPr>
        <p:txBody>
          <a:bodyPr/>
          <a:lstStyle>
            <a:lvl1pPr>
              <a:defRPr>
                <a:solidFill>
                  <a:schemeClr val="tx1"/>
                </a:solidFill>
                <a:latin typeface="KBH Tekst" panose="00000500000000000000" pitchFamily="2" charset="0"/>
              </a:defRPr>
            </a:lvl1pPr>
          </a:lstStyle>
          <a:p>
            <a:r>
              <a:rPr lang="da-DK" dirty="0">
                <a:latin typeface="Arial" panose="020B0604020202020204" pitchFamily="34" charset="0"/>
              </a:rPr>
              <a:t>Sidehoved</a:t>
            </a:r>
          </a:p>
        </p:txBody>
      </p:sp>
      <p:sp>
        <p:nvSpPr>
          <p:cNvPr id="10" name="Slide Number Placeholder 9">
            <a:extLst>
              <a:ext uri="{FF2B5EF4-FFF2-40B4-BE49-F238E27FC236}">
                <a16:creationId xmlns:a16="http://schemas.microsoft.com/office/drawing/2014/main" id="{2715E2E9-557F-4202-BA67-139A65D03600}"/>
              </a:ext>
            </a:extLst>
          </p:cNvPr>
          <p:cNvSpPr>
            <a:spLocks noGrp="1"/>
          </p:cNvSpPr>
          <p:nvPr>
            <p:ph type="sldNum" sz="quarter" idx="12"/>
          </p:nvPr>
        </p:nvSpPr>
        <p:spPr>
          <a:xfrm>
            <a:off x="11072201" y="310326"/>
            <a:ext cx="394920" cy="180000"/>
          </a:xfrm>
          <a:prstGeom prst="rect">
            <a:avLst/>
          </a:prstGeom>
        </p:spPr>
        <p:txBody>
          <a:bodyPr/>
          <a:lstStyle>
            <a:lvl1pPr>
              <a:defRPr>
                <a:solidFill>
                  <a:schemeClr val="tx1"/>
                </a:solidFill>
                <a:latin typeface="Arial" panose="020B0604020202020204" pitchFamily="34" charset="0"/>
                <a:cs typeface="Arial" panose="020B0604020202020204" pitchFamily="34" charset="0"/>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196486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18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141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rgbClr val="FFE049"/>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511152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4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5CC4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rgbClr val="FFE049"/>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935106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15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EE7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chemeClr val="bg1"/>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435995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17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D61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chemeClr val="bg1"/>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chemeClr val="bg1"/>
                </a:solidFill>
              </a:defRPr>
            </a:lvl1pPr>
          </a:lstStyle>
          <a:p>
            <a:fld id="{CD9EE736-8C43-C643-845F-397C49529551}" type="slidenum">
              <a:rPr lang="da-DK" smtClean="0"/>
              <a:pPr/>
              <a:t>‹nr.›</a:t>
            </a:fld>
            <a:endParaRPr lang="da-DK" dirty="0"/>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chemeClr val="bg1"/>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1784742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16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12192000" cy="6858000"/>
          </a:xfrm>
          <a:prstGeom prst="rect">
            <a:avLst/>
          </a:prstGeom>
          <a:solidFill>
            <a:srgbClr val="FFE0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6E46A0"/>
              </a:solidFill>
            </a:endParaRPr>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rgbClr val="6E46A0"/>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lvl1pPr>
              <a:defRPr>
                <a:solidFill>
                  <a:srgbClr val="6E46A0"/>
                </a:solidFill>
              </a:defRPr>
            </a:lvl1pPr>
          </a:lstStyle>
          <a:p>
            <a:endParaRPr lang="da-DK" dirty="0"/>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lvl1pPr>
              <a:defRPr>
                <a:solidFill>
                  <a:srgbClr val="6E46A0"/>
                </a:solidFill>
              </a:defRPr>
            </a:lvl1pPr>
          </a:lstStyle>
          <a:p>
            <a:fld id="{CD9EE736-8C43-C643-845F-397C49529551}" type="slidenum">
              <a:rPr lang="da-DK" smtClean="0"/>
              <a:pPr/>
              <a:t>‹nr.›</a:t>
            </a:fld>
            <a:endParaRPr lang="da-DK" dirty="0"/>
          </a:p>
        </p:txBody>
      </p:sp>
      <p:sp>
        <p:nvSpPr>
          <p:cNvPr id="9" name="Ellipse 8">
            <a:extLst>
              <a:ext uri="{FF2B5EF4-FFF2-40B4-BE49-F238E27FC236}">
                <a16:creationId xmlns:a16="http://schemas.microsoft.com/office/drawing/2014/main" id="{E12AA6AE-C6E0-A858-2451-24FFE7027991}"/>
              </a:ext>
            </a:extLst>
          </p:cNvPr>
          <p:cNvSpPr/>
          <p:nvPr/>
        </p:nvSpPr>
        <p:spPr>
          <a:xfrm>
            <a:off x="72369" y="104540"/>
            <a:ext cx="1530626" cy="1530626"/>
          </a:xfrm>
          <a:prstGeom prst="ellipse">
            <a:avLst/>
          </a:prstGeom>
          <a:solidFill>
            <a:srgbClr val="6E46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Billede 5">
            <a:extLst>
              <a:ext uri="{FF2B5EF4-FFF2-40B4-BE49-F238E27FC236}">
                <a16:creationId xmlns:a16="http://schemas.microsoft.com/office/drawing/2014/main" id="{9E3E9558-411D-EF43-9C2D-785823452CAB}"/>
              </a:ext>
            </a:extLst>
          </p:cNvPr>
          <p:cNvPicPr>
            <a:picLocks noChangeAspect="1"/>
          </p:cNvPicPr>
          <p:nvPr/>
        </p:nvPicPr>
        <p:blipFill>
          <a:blip r:embed="rId2"/>
          <a:stretch>
            <a:fillRect/>
          </a:stretch>
        </p:blipFill>
        <p:spPr>
          <a:xfrm>
            <a:off x="442913" y="333375"/>
            <a:ext cx="789539" cy="977109"/>
          </a:xfrm>
          <a:prstGeom prst="rect">
            <a:avLst/>
          </a:prstGeom>
        </p:spPr>
      </p:pic>
      <p:sp>
        <p:nvSpPr>
          <p:cNvPr id="7" name="Titel 1">
            <a:extLst>
              <a:ext uri="{FF2B5EF4-FFF2-40B4-BE49-F238E27FC236}">
                <a16:creationId xmlns:a16="http://schemas.microsoft.com/office/drawing/2014/main" id="{9F88CA83-1645-99E8-7408-EBF04FE2E33B}"/>
              </a:ext>
            </a:extLst>
          </p:cNvPr>
          <p:cNvSpPr>
            <a:spLocks noGrp="1"/>
          </p:cNvSpPr>
          <p:nvPr>
            <p:ph type="ctrTitle" hasCustomPrompt="1"/>
          </p:nvPr>
        </p:nvSpPr>
        <p:spPr>
          <a:xfrm>
            <a:off x="3717235" y="1635166"/>
            <a:ext cx="4757529" cy="1492319"/>
          </a:xfrm>
        </p:spPr>
        <p:txBody>
          <a:bodyPr anchor="b">
            <a:normAutofit/>
          </a:bodyPr>
          <a:lstStyle>
            <a:lvl1pPr algn="ctr">
              <a:defRPr sz="2800">
                <a:solidFill>
                  <a:srgbClr val="6E46A0"/>
                </a:solidFill>
              </a:defRPr>
            </a:lvl1pPr>
          </a:lstStyle>
          <a:p>
            <a:r>
              <a:rPr lang="da-DK" dirty="0"/>
              <a:t>Titel</a:t>
            </a:r>
          </a:p>
        </p:txBody>
      </p:sp>
      <p:sp>
        <p:nvSpPr>
          <p:cNvPr id="8" name="Undertitel 2">
            <a:extLst>
              <a:ext uri="{FF2B5EF4-FFF2-40B4-BE49-F238E27FC236}">
                <a16:creationId xmlns:a16="http://schemas.microsoft.com/office/drawing/2014/main" id="{040E6C51-3D5B-5985-B92C-781D7608E132}"/>
              </a:ext>
            </a:extLst>
          </p:cNvPr>
          <p:cNvSpPr>
            <a:spLocks noGrp="1"/>
          </p:cNvSpPr>
          <p:nvPr>
            <p:ph type="subTitle" idx="1"/>
          </p:nvPr>
        </p:nvSpPr>
        <p:spPr>
          <a:xfrm>
            <a:off x="3717235" y="3415785"/>
            <a:ext cx="4757530" cy="1655762"/>
          </a:xfrm>
        </p:spPr>
        <p:txBody>
          <a:bodyPr>
            <a:normAutofit/>
          </a:bodyPr>
          <a:lstStyle>
            <a:lvl1pPr marL="0" indent="0" algn="ctr">
              <a:buNone/>
              <a:defRPr sz="1600">
                <a:solidFill>
                  <a:srgbClr val="6E46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25607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1_Tom">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2CB775C-843D-F1F0-1F83-581B603E88EC}"/>
              </a:ext>
            </a:extLst>
          </p:cNvPr>
          <p:cNvSpPr/>
          <p:nvPr/>
        </p:nvSpPr>
        <p:spPr>
          <a:xfrm>
            <a:off x="0" y="0"/>
            <a:ext cx="3819939" cy="6858000"/>
          </a:xfrm>
          <a:prstGeom prst="rect">
            <a:avLst/>
          </a:prstGeom>
          <a:solidFill>
            <a:srgbClr val="141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Pladsholder til dato 1">
            <a:extLst>
              <a:ext uri="{FF2B5EF4-FFF2-40B4-BE49-F238E27FC236}">
                <a16:creationId xmlns:a16="http://schemas.microsoft.com/office/drawing/2014/main" id="{69F20095-97CE-8B11-7CCA-0A394442C51F}"/>
              </a:ext>
            </a:extLst>
          </p:cNvPr>
          <p:cNvSpPr>
            <a:spLocks noGrp="1"/>
          </p:cNvSpPr>
          <p:nvPr>
            <p:ph type="dt" sz="half" idx="10"/>
          </p:nvPr>
        </p:nvSpPr>
        <p:spPr/>
        <p:txBody>
          <a:bodyPr/>
          <a:lstStyle>
            <a:lvl1pPr>
              <a:defRPr>
                <a:solidFill>
                  <a:schemeClr val="bg1"/>
                </a:solidFill>
              </a:defRPr>
            </a:lvl1pPr>
          </a:lstStyle>
          <a:p>
            <a:fld id="{EC2CD6BC-0910-3740-8AB6-025373B03CB2}" type="datetimeFigureOut">
              <a:rPr lang="da-DK" smtClean="0"/>
              <a:pPr/>
              <a:t>15-01-2026</a:t>
            </a:fld>
            <a:endParaRPr lang="da-DK" dirty="0"/>
          </a:p>
        </p:txBody>
      </p:sp>
      <p:sp>
        <p:nvSpPr>
          <p:cNvPr id="3" name="Pladsholder til sidefod 2">
            <a:extLst>
              <a:ext uri="{FF2B5EF4-FFF2-40B4-BE49-F238E27FC236}">
                <a16:creationId xmlns:a16="http://schemas.microsoft.com/office/drawing/2014/main" id="{91832511-9B92-9A9B-A6B3-00C7357A45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0DA2156B-6189-D21F-7E7C-DFE4E035F285}"/>
              </a:ext>
            </a:extLst>
          </p:cNvPr>
          <p:cNvSpPr>
            <a:spLocks noGrp="1"/>
          </p:cNvSpPr>
          <p:nvPr>
            <p:ph type="sldNum" sz="quarter" idx="12"/>
          </p:nvPr>
        </p:nvSpPr>
        <p:spPr/>
        <p:txBody>
          <a:bodyPr/>
          <a:lstStyle/>
          <a:p>
            <a:fld id="{CD9EE736-8C43-C643-845F-397C49529551}" type="slidenum">
              <a:rPr lang="da-DK" smtClean="0"/>
              <a:t>‹nr.›</a:t>
            </a:fld>
            <a:endParaRPr lang="da-DK"/>
          </a:p>
        </p:txBody>
      </p:sp>
      <p:pic>
        <p:nvPicPr>
          <p:cNvPr id="7" name="Billede 6">
            <a:extLst>
              <a:ext uri="{FF2B5EF4-FFF2-40B4-BE49-F238E27FC236}">
                <a16:creationId xmlns:a16="http://schemas.microsoft.com/office/drawing/2014/main" id="{1510A770-1BED-4913-4C83-B3AB098B9632}"/>
              </a:ext>
            </a:extLst>
          </p:cNvPr>
          <p:cNvPicPr>
            <a:picLocks noChangeAspect="1"/>
          </p:cNvPicPr>
          <p:nvPr/>
        </p:nvPicPr>
        <p:blipFill>
          <a:blip r:embed="rId2"/>
          <a:stretch>
            <a:fillRect/>
          </a:stretch>
        </p:blipFill>
        <p:spPr>
          <a:xfrm>
            <a:off x="442913" y="333375"/>
            <a:ext cx="789539" cy="977109"/>
          </a:xfrm>
          <a:prstGeom prst="rect">
            <a:avLst/>
          </a:prstGeom>
        </p:spPr>
      </p:pic>
      <p:sp>
        <p:nvSpPr>
          <p:cNvPr id="11" name="Pladsholder til billede 2">
            <a:extLst>
              <a:ext uri="{FF2B5EF4-FFF2-40B4-BE49-F238E27FC236}">
                <a16:creationId xmlns:a16="http://schemas.microsoft.com/office/drawing/2014/main" id="{D72E5460-B863-CEAD-A3CF-126ED11F53BB}"/>
              </a:ext>
            </a:extLst>
          </p:cNvPr>
          <p:cNvSpPr>
            <a:spLocks noGrp="1"/>
          </p:cNvSpPr>
          <p:nvPr>
            <p:ph type="pic" idx="13"/>
          </p:nvPr>
        </p:nvSpPr>
        <p:spPr>
          <a:xfrm>
            <a:off x="4661453" y="992187"/>
            <a:ext cx="668493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da-DK" dirty="0"/>
          </a:p>
        </p:txBody>
      </p:sp>
      <p:sp>
        <p:nvSpPr>
          <p:cNvPr id="6" name="Titel 1">
            <a:extLst>
              <a:ext uri="{FF2B5EF4-FFF2-40B4-BE49-F238E27FC236}">
                <a16:creationId xmlns:a16="http://schemas.microsoft.com/office/drawing/2014/main" id="{E4E7EEE2-BFF9-7272-246B-9C93C14BA2ED}"/>
              </a:ext>
            </a:extLst>
          </p:cNvPr>
          <p:cNvSpPr>
            <a:spLocks noGrp="1"/>
          </p:cNvSpPr>
          <p:nvPr>
            <p:ph type="ctrTitle" hasCustomPrompt="1"/>
          </p:nvPr>
        </p:nvSpPr>
        <p:spPr>
          <a:xfrm>
            <a:off x="442914" y="1840300"/>
            <a:ext cx="2743200" cy="1492319"/>
          </a:xfrm>
        </p:spPr>
        <p:txBody>
          <a:bodyPr anchor="b">
            <a:normAutofit/>
          </a:bodyPr>
          <a:lstStyle>
            <a:lvl1pPr algn="l">
              <a:defRPr sz="2000">
                <a:solidFill>
                  <a:srgbClr val="FFE049"/>
                </a:solidFill>
              </a:defRPr>
            </a:lvl1pPr>
          </a:lstStyle>
          <a:p>
            <a:r>
              <a:rPr lang="da-DK" dirty="0"/>
              <a:t>Titel</a:t>
            </a:r>
          </a:p>
        </p:txBody>
      </p:sp>
      <p:sp>
        <p:nvSpPr>
          <p:cNvPr id="10" name="Undertitel 2">
            <a:extLst>
              <a:ext uri="{FF2B5EF4-FFF2-40B4-BE49-F238E27FC236}">
                <a16:creationId xmlns:a16="http://schemas.microsoft.com/office/drawing/2014/main" id="{57D61EB8-AA94-E8F4-FA19-F3E68BD76441}"/>
              </a:ext>
            </a:extLst>
          </p:cNvPr>
          <p:cNvSpPr>
            <a:spLocks noGrp="1"/>
          </p:cNvSpPr>
          <p:nvPr>
            <p:ph type="subTitle" idx="1"/>
          </p:nvPr>
        </p:nvSpPr>
        <p:spPr>
          <a:xfrm>
            <a:off x="442913" y="3540460"/>
            <a:ext cx="2743200" cy="1655762"/>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da-DK" dirty="0"/>
          </a:p>
        </p:txBody>
      </p:sp>
    </p:spTree>
    <p:extLst>
      <p:ext uri="{BB962C8B-B14F-4D97-AF65-F5344CB8AC3E}">
        <p14:creationId xmlns:p14="http://schemas.microsoft.com/office/powerpoint/2010/main" val="1492013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435C5B17-2CCC-9353-C1BE-0B6F01F76668}"/>
              </a:ext>
            </a:extLst>
          </p:cNvPr>
          <p:cNvSpPr>
            <a:spLocks noGrp="1"/>
          </p:cNvSpPr>
          <p:nvPr>
            <p:ph type="title"/>
          </p:nvPr>
        </p:nvSpPr>
        <p:spPr>
          <a:xfrm>
            <a:off x="838198" y="1440692"/>
            <a:ext cx="10293627" cy="966718"/>
          </a:xfrm>
          <a:prstGeom prst="rect">
            <a:avLst/>
          </a:prstGeom>
        </p:spPr>
        <p:txBody>
          <a:bodyPr vert="horz" lIns="91440" tIns="45720" rIns="91440" bIns="45720" rtlCol="0" anchor="b">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58E35FFA-B0BC-5B0A-D304-D2C94B3B48B0}"/>
              </a:ext>
            </a:extLst>
          </p:cNvPr>
          <p:cNvSpPr>
            <a:spLocks noGrp="1"/>
          </p:cNvSpPr>
          <p:nvPr>
            <p:ph type="body" idx="1"/>
          </p:nvPr>
        </p:nvSpPr>
        <p:spPr>
          <a:xfrm>
            <a:off x="838200" y="2723322"/>
            <a:ext cx="10293627" cy="3453641"/>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a:extLst>
              <a:ext uri="{FF2B5EF4-FFF2-40B4-BE49-F238E27FC236}">
                <a16:creationId xmlns:a16="http://schemas.microsoft.com/office/drawing/2014/main" id="{9B5D3C44-AD36-4517-BDE8-0AFB1F5B63B6}"/>
              </a:ext>
            </a:extLst>
          </p:cNvPr>
          <p:cNvSpPr>
            <a:spLocks noGrp="1"/>
          </p:cNvSpPr>
          <p:nvPr>
            <p:ph type="dt" sz="half" idx="2"/>
          </p:nvPr>
        </p:nvSpPr>
        <p:spPr>
          <a:xfrm>
            <a:off x="448464" y="6356350"/>
            <a:ext cx="2743200" cy="365125"/>
          </a:xfrm>
          <a:prstGeom prst="rect">
            <a:avLst/>
          </a:prstGeom>
        </p:spPr>
        <p:txBody>
          <a:bodyPr vert="horz" lIns="91440" tIns="45720" rIns="91440" bIns="45720" rtlCol="0" anchor="ctr"/>
          <a:lstStyle>
            <a:lvl1pPr algn="l">
              <a:defRPr sz="1200">
                <a:solidFill>
                  <a:schemeClr val="accent2"/>
                </a:solidFill>
                <a:latin typeface="Arial" panose="020B0604020202020204" pitchFamily="34" charset="0"/>
                <a:cs typeface="Arial" panose="020B0604020202020204" pitchFamily="34" charset="0"/>
              </a:defRPr>
            </a:lvl1pPr>
          </a:lstStyle>
          <a:p>
            <a:fld id="{EC2CD6BC-0910-3740-8AB6-025373B03CB2}" type="datetimeFigureOut">
              <a:rPr lang="da-DK" smtClean="0"/>
              <a:pPr/>
              <a:t>15-01-2026</a:t>
            </a:fld>
            <a:endParaRPr lang="da-DK" dirty="0"/>
          </a:p>
        </p:txBody>
      </p:sp>
      <p:sp>
        <p:nvSpPr>
          <p:cNvPr id="5" name="Pladsholder til sidefod 4">
            <a:extLst>
              <a:ext uri="{FF2B5EF4-FFF2-40B4-BE49-F238E27FC236}">
                <a16:creationId xmlns:a16="http://schemas.microsoft.com/office/drawing/2014/main" id="{DEB91D42-36E3-D275-7464-714079CC06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2"/>
                </a:solidFill>
                <a:latin typeface="Arial" panose="020B0604020202020204" pitchFamily="34" charset="0"/>
                <a:cs typeface="Arial" panose="020B0604020202020204" pitchFamily="34" charset="0"/>
              </a:defRPr>
            </a:lvl1pPr>
          </a:lstStyle>
          <a:p>
            <a:endParaRPr lang="da-DK" dirty="0"/>
          </a:p>
        </p:txBody>
      </p:sp>
      <p:sp>
        <p:nvSpPr>
          <p:cNvPr id="6" name="Pladsholder til slidenummer 5">
            <a:extLst>
              <a:ext uri="{FF2B5EF4-FFF2-40B4-BE49-F238E27FC236}">
                <a16:creationId xmlns:a16="http://schemas.microsoft.com/office/drawing/2014/main" id="{1A32CD78-62AB-6BA9-9BE9-CC1668052538}"/>
              </a:ext>
            </a:extLst>
          </p:cNvPr>
          <p:cNvSpPr>
            <a:spLocks noGrp="1"/>
          </p:cNvSpPr>
          <p:nvPr>
            <p:ph type="sldNum" sz="quarter" idx="4"/>
          </p:nvPr>
        </p:nvSpPr>
        <p:spPr>
          <a:xfrm>
            <a:off x="8832573" y="6356350"/>
            <a:ext cx="2521227" cy="365125"/>
          </a:xfrm>
          <a:prstGeom prst="rect">
            <a:avLst/>
          </a:prstGeom>
        </p:spPr>
        <p:txBody>
          <a:bodyPr vert="horz" lIns="91440" tIns="45720" rIns="91440" bIns="45720" rtlCol="0" anchor="ctr"/>
          <a:lstStyle>
            <a:lvl1pPr algn="r">
              <a:defRPr sz="1200">
                <a:solidFill>
                  <a:schemeClr val="accent2"/>
                </a:solidFill>
                <a:latin typeface="Arial" panose="020B0604020202020204" pitchFamily="34" charset="0"/>
                <a:cs typeface="Arial" panose="020B0604020202020204" pitchFamily="34" charset="0"/>
              </a:defRPr>
            </a:lvl1pPr>
          </a:lstStyle>
          <a:p>
            <a:r>
              <a:rPr lang="da-DK" b="0" i="0" dirty="0">
                <a:solidFill>
                  <a:srgbClr val="666666"/>
                </a:solidFill>
                <a:effectLst/>
                <a:latin typeface="Arial" panose="020B0604020202020204" pitchFamily="34" charset="0"/>
              </a:rPr>
              <a:t>|  </a:t>
            </a:r>
            <a:fld id="{CD9EE736-8C43-C643-845F-397C49529551}" type="slidenum">
              <a:rPr lang="da-DK" smtClean="0"/>
              <a:pPr/>
              <a:t>‹nr.›</a:t>
            </a:fld>
            <a:endParaRPr lang="da-DK" dirty="0"/>
          </a:p>
        </p:txBody>
      </p:sp>
      <p:pic>
        <p:nvPicPr>
          <p:cNvPr id="7" name="Billede 6">
            <a:extLst>
              <a:ext uri="{FF2B5EF4-FFF2-40B4-BE49-F238E27FC236}">
                <a16:creationId xmlns:a16="http://schemas.microsoft.com/office/drawing/2014/main" id="{324540FC-2996-AAF2-7A51-64323F883146}"/>
              </a:ext>
            </a:extLst>
          </p:cNvPr>
          <p:cNvPicPr>
            <a:picLocks noChangeAspect="1"/>
          </p:cNvPicPr>
          <p:nvPr/>
        </p:nvPicPr>
        <p:blipFill>
          <a:blip r:embed="rId36"/>
          <a:stretch>
            <a:fillRect/>
          </a:stretch>
        </p:blipFill>
        <p:spPr>
          <a:xfrm>
            <a:off x="448464" y="325542"/>
            <a:ext cx="779471" cy="966718"/>
          </a:xfrm>
          <a:prstGeom prst="rect">
            <a:avLst/>
          </a:prstGeom>
        </p:spPr>
      </p:pic>
      <p:sp>
        <p:nvSpPr>
          <p:cNvPr id="8" name="Rektangel 7">
            <a:extLst>
              <a:ext uri="{FF2B5EF4-FFF2-40B4-BE49-F238E27FC236}">
                <a16:creationId xmlns:a16="http://schemas.microsoft.com/office/drawing/2014/main" id="{CDD26DB9-785A-B27D-18F2-8E0A9041F80C}"/>
              </a:ext>
            </a:extLst>
          </p:cNvPr>
          <p:cNvSpPr/>
          <p:nvPr/>
        </p:nvSpPr>
        <p:spPr>
          <a:xfrm>
            <a:off x="11810998" y="0"/>
            <a:ext cx="38100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n>
                <a:noFill/>
              </a:ln>
            </a:endParaRPr>
          </a:p>
        </p:txBody>
      </p:sp>
    </p:spTree>
    <p:extLst>
      <p:ext uri="{BB962C8B-B14F-4D97-AF65-F5344CB8AC3E}">
        <p14:creationId xmlns:p14="http://schemas.microsoft.com/office/powerpoint/2010/main" val="1625942789"/>
      </p:ext>
    </p:extLst>
  </p:cSld>
  <p:clrMap bg1="lt1" tx1="dk1" bg2="lt2" tx2="dk2" accent1="accent1" accent2="accent2" accent3="accent3" accent4="accent4" accent5="accent5" accent6="accent6" hlink="hlink" folHlink="folHlink"/>
  <p:sldLayoutIdLst>
    <p:sldLayoutId id="2147483677" r:id="rId1"/>
    <p:sldLayoutId id="2147483676" r:id="rId2"/>
    <p:sldLayoutId id="2147483670" r:id="rId3"/>
    <p:sldLayoutId id="2147483675" r:id="rId4"/>
    <p:sldLayoutId id="2147483671" r:id="rId5"/>
    <p:sldLayoutId id="2147483672" r:id="rId6"/>
    <p:sldLayoutId id="2147483674" r:id="rId7"/>
    <p:sldLayoutId id="2147483673" r:id="rId8"/>
    <p:sldLayoutId id="2147483658" r:id="rId9"/>
    <p:sldLayoutId id="2147483659" r:id="rId10"/>
    <p:sldLayoutId id="2147483678" r:id="rId11"/>
    <p:sldLayoutId id="2147483679" r:id="rId12"/>
    <p:sldLayoutId id="2147483680" r:id="rId13"/>
    <p:sldLayoutId id="2147483681" r:id="rId14"/>
    <p:sldLayoutId id="2147483661" r:id="rId15"/>
    <p:sldLayoutId id="2147483668" r:id="rId16"/>
    <p:sldLayoutId id="2147483669" r:id="rId17"/>
    <p:sldLayoutId id="2147483662" r:id="rId18"/>
    <p:sldLayoutId id="2147483663" r:id="rId19"/>
    <p:sldLayoutId id="2147483664" r:id="rId20"/>
    <p:sldLayoutId id="2147483665" r:id="rId21"/>
    <p:sldLayoutId id="2147483666" r:id="rId22"/>
    <p:sldLayoutId id="2147483667" r:id="rId23"/>
    <p:sldLayoutId id="2147483660" r:id="rId24"/>
    <p:sldLayoutId id="2147483649" r:id="rId25"/>
    <p:sldLayoutId id="2147483650" r:id="rId26"/>
    <p:sldLayoutId id="2147483651" r:id="rId27"/>
    <p:sldLayoutId id="2147483652" r:id="rId28"/>
    <p:sldLayoutId id="2147483653" r:id="rId29"/>
    <p:sldLayoutId id="2147483654" r:id="rId30"/>
    <p:sldLayoutId id="2147483655" r:id="rId31"/>
    <p:sldLayoutId id="2147483657" r:id="rId32"/>
    <p:sldLayoutId id="2147483682" r:id="rId33"/>
    <p:sldLayoutId id="2147483683" r:id="rId34"/>
  </p:sldLayoutIdLst>
  <p:txStyles>
    <p:titleStyle>
      <a:lvl1pPr algn="l" defTabSz="914400" rtl="0" eaLnBrk="1" latinLnBrk="0" hangingPunct="1">
        <a:lnSpc>
          <a:spcPct val="90000"/>
        </a:lnSpc>
        <a:spcBef>
          <a:spcPct val="0"/>
        </a:spcBef>
        <a:buNone/>
        <a:defRPr sz="2800" b="1" kern="1200">
          <a:solidFill>
            <a:srgbClr val="1419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14196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14196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14196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4196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14196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27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CE8F7B-551E-5584-908E-04A380FBD8E0}"/>
              </a:ext>
            </a:extLst>
          </p:cNvPr>
          <p:cNvSpPr>
            <a:spLocks noGrp="1"/>
          </p:cNvSpPr>
          <p:nvPr>
            <p:ph type="ctrTitle"/>
          </p:nvPr>
        </p:nvSpPr>
        <p:spPr>
          <a:xfrm>
            <a:off x="3717235" y="3862472"/>
            <a:ext cx="4757529" cy="1204478"/>
          </a:xfrm>
        </p:spPr>
        <p:txBody>
          <a:bodyPr>
            <a:normAutofit fontScale="90000"/>
          </a:bodyPr>
          <a:lstStyle/>
          <a:p>
            <a:r>
              <a:rPr lang="da-DK" sz="3600" dirty="0"/>
              <a:t>Nest i dagtilbud</a:t>
            </a:r>
            <a:br>
              <a:rPr lang="da-DK" dirty="0"/>
            </a:br>
            <a:r>
              <a:rPr lang="da-DK" dirty="0"/>
              <a:t>PIXI</a:t>
            </a:r>
            <a:br>
              <a:rPr lang="da-DK"/>
            </a:br>
            <a:r>
              <a:rPr lang="da-DK"/>
              <a:t>Del 1 - Selvregulering</a:t>
            </a:r>
            <a:endParaRPr lang="da-DK" dirty="0"/>
          </a:p>
        </p:txBody>
      </p:sp>
    </p:spTree>
    <p:extLst>
      <p:ext uri="{BB962C8B-B14F-4D97-AF65-F5344CB8AC3E}">
        <p14:creationId xmlns:p14="http://schemas.microsoft.com/office/powerpoint/2010/main" val="2516511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17DC66C5-A1DB-4955-AB7A-15360CEDBDE8}"/>
              </a:ext>
            </a:extLst>
          </p:cNvPr>
          <p:cNvSpPr txBox="1">
            <a:spLocks/>
          </p:cNvSpPr>
          <p:nvPr/>
        </p:nvSpPr>
        <p:spPr>
          <a:xfrm>
            <a:off x="501444" y="4152188"/>
            <a:ext cx="10293627" cy="585560"/>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4500" b="1" kern="1200">
                <a:solidFill>
                  <a:schemeClr val="tx1"/>
                </a:solidFill>
                <a:latin typeface="Arial" panose="020B0604020202020204" pitchFamily="34" charset="0"/>
                <a:ea typeface="+mj-ea"/>
                <a:cs typeface="Arial" panose="020B0604020202020204" pitchFamily="34" charset="0"/>
              </a:defRPr>
            </a:lvl1pPr>
          </a:lstStyle>
          <a:p>
            <a:pPr marL="0" marR="0" lvl="0" indent="0" fontAlgn="auto">
              <a:spcAft>
                <a:spcPts val="600"/>
              </a:spcAft>
              <a:buClrTx/>
              <a:buSzTx/>
              <a:tabLst/>
              <a:defRPr/>
            </a:pPr>
            <a:r>
              <a:rPr kumimoji="0" lang="da-DK" sz="2400" b="1" i="0" u="none" strike="noStrike" kern="1200" cap="none" spc="0" normalizeH="0" baseline="0" noProof="0" dirty="0">
                <a:ln>
                  <a:noFill/>
                </a:ln>
                <a:solidFill>
                  <a:srgbClr val="141969"/>
                </a:solidFill>
                <a:effectLst/>
                <a:uLnTx/>
                <a:uFillTx/>
                <a:latin typeface="Arial" panose="020B0604020202020204" pitchFamily="34" charset="0"/>
                <a:ea typeface="+mj-ea"/>
                <a:cs typeface="Arial" panose="020B0604020202020204" pitchFamily="34" charset="0"/>
              </a:rPr>
              <a:t>To typer stressfaktorer</a:t>
            </a:r>
          </a:p>
        </p:txBody>
      </p:sp>
      <p:sp>
        <p:nvSpPr>
          <p:cNvPr id="6" name="Tekstfelt 5">
            <a:extLst>
              <a:ext uri="{FF2B5EF4-FFF2-40B4-BE49-F238E27FC236}">
                <a16:creationId xmlns:a16="http://schemas.microsoft.com/office/drawing/2014/main" id="{BA3E3005-F14B-4C76-A5B2-B008AB7BF418}"/>
              </a:ext>
            </a:extLst>
          </p:cNvPr>
          <p:cNvSpPr txBox="1"/>
          <p:nvPr/>
        </p:nvSpPr>
        <p:spPr>
          <a:xfrm>
            <a:off x="501444" y="4827646"/>
            <a:ext cx="4365524" cy="1838625"/>
          </a:xfrm>
          <a:prstGeom prst="rect">
            <a:avLst/>
          </a:prstGeom>
        </p:spPr>
        <p:txBody>
          <a:bodyPr vert="horz" lIns="91440" tIns="45720" rIns="91440" bIns="45720" rtlCol="0">
            <a:normAutofit lnSpcReduction="10000"/>
          </a:bodyPr>
          <a:lstStyle/>
          <a:p>
            <a:pPr marL="0" marR="0" lvl="0" indent="-228600" fontAlgn="base">
              <a:lnSpc>
                <a:spcPct val="90000"/>
              </a:lnSpc>
              <a:spcBef>
                <a:spcPct val="0"/>
              </a:spcBef>
              <a:spcAft>
                <a:spcPts val="600"/>
              </a:spcAft>
              <a:buClrTx/>
              <a:buSzTx/>
              <a:buFont typeface="Arial" panose="020B0604020202020204" pitchFamily="34" charset="0"/>
              <a:buChar char="•"/>
              <a:tabLst/>
              <a:defRPr/>
            </a:pPr>
            <a:r>
              <a:rPr kumimoji="0" lang="da-DK" sz="1600" b="1"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rPr>
              <a:t>Grundlæggende stressfaktorer</a:t>
            </a:r>
          </a:p>
          <a:p>
            <a:pPr marL="0" marR="0" lvl="0" indent="-228600" fontAlgn="base">
              <a:lnSpc>
                <a:spcPct val="90000"/>
              </a:lnSpc>
              <a:spcBef>
                <a:spcPct val="0"/>
              </a:spcBef>
              <a:spcAft>
                <a:spcPts val="600"/>
              </a:spcAft>
              <a:buClrTx/>
              <a:buSzTx/>
              <a:buFont typeface="Arial" panose="020B0604020202020204" pitchFamily="34" charset="0"/>
              <a:buChar char="•"/>
              <a:tabLst/>
              <a:defRPr/>
            </a:pPr>
            <a:r>
              <a:rPr kumimoji="0" lang="da-DK" altLang="da-DK" sz="16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rPr>
              <a:t>Eksempler:</a:t>
            </a:r>
          </a:p>
          <a:p>
            <a:pPr marL="214313" marR="0" lvl="0" indent="-228600" fontAlgn="base">
              <a:lnSpc>
                <a:spcPct val="90000"/>
              </a:lnSpc>
              <a:spcBef>
                <a:spcPct val="0"/>
              </a:spcBef>
              <a:spcAft>
                <a:spcPts val="600"/>
              </a:spcAft>
              <a:buClrTx/>
              <a:buSzTx/>
              <a:buFont typeface="Arial" panose="020B0604020202020204" pitchFamily="34" charset="0"/>
              <a:buChar char="•"/>
              <a:tabLst/>
              <a:defRPr/>
            </a:pPr>
            <a:r>
              <a:rPr kumimoji="0" lang="da-DK" altLang="da-DK" sz="16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rPr>
              <a:t>Familieomstændigheder </a:t>
            </a:r>
          </a:p>
          <a:p>
            <a:pPr marL="214313" marR="0" lvl="0" indent="-228600" fontAlgn="base">
              <a:lnSpc>
                <a:spcPct val="90000"/>
              </a:lnSpc>
              <a:spcBef>
                <a:spcPct val="0"/>
              </a:spcBef>
              <a:spcAft>
                <a:spcPts val="600"/>
              </a:spcAft>
              <a:buClrTx/>
              <a:buSzTx/>
              <a:buFont typeface="Arial" panose="020B0604020202020204" pitchFamily="34" charset="0"/>
              <a:buChar char="•"/>
              <a:tabLst/>
              <a:defRPr/>
            </a:pPr>
            <a:r>
              <a:rPr kumimoji="0" lang="da-DK" altLang="da-DK" sz="16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rPr>
              <a:t>Problemer med at indgå i socialt samspil</a:t>
            </a:r>
          </a:p>
          <a:p>
            <a:pPr marL="214313" marR="0" lvl="0" indent="-228600" fontAlgn="base">
              <a:lnSpc>
                <a:spcPct val="90000"/>
              </a:lnSpc>
              <a:spcBef>
                <a:spcPct val="0"/>
              </a:spcBef>
              <a:spcAft>
                <a:spcPts val="600"/>
              </a:spcAft>
              <a:buClrTx/>
              <a:buSzTx/>
              <a:buFont typeface="Arial" panose="020B0604020202020204" pitchFamily="34" charset="0"/>
              <a:buChar char="•"/>
              <a:tabLst/>
              <a:defRPr/>
            </a:pPr>
            <a:r>
              <a:rPr kumimoji="0" lang="da-DK" altLang="da-DK" sz="16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rPr>
              <a:t>Ensomhed – oplever sig anderledes </a:t>
            </a:r>
          </a:p>
          <a:p>
            <a:pPr marL="214313" marR="0" lvl="0" indent="-228600" fontAlgn="base">
              <a:lnSpc>
                <a:spcPct val="90000"/>
              </a:lnSpc>
              <a:spcBef>
                <a:spcPct val="0"/>
              </a:spcBef>
              <a:spcAft>
                <a:spcPts val="600"/>
              </a:spcAft>
              <a:buClrTx/>
              <a:buSzTx/>
              <a:buFont typeface="Arial" panose="020B0604020202020204" pitchFamily="34" charset="0"/>
              <a:buChar char="•"/>
              <a:tabLst/>
              <a:defRPr/>
            </a:pPr>
            <a:r>
              <a:rPr kumimoji="0" lang="da-DK" altLang="da-DK" sz="16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rPr>
              <a:t>Overbliksvanskeligheder</a:t>
            </a:r>
          </a:p>
          <a:p>
            <a:pPr marR="0" lvl="0" indent="-228600" fontAlgn="base">
              <a:lnSpc>
                <a:spcPct val="90000"/>
              </a:lnSpc>
              <a:spcBef>
                <a:spcPct val="0"/>
              </a:spcBef>
              <a:spcAft>
                <a:spcPts val="600"/>
              </a:spcAft>
              <a:buClrTx/>
              <a:buSzTx/>
              <a:buFont typeface="Arial" panose="020B0604020202020204" pitchFamily="34" charset="0"/>
              <a:buChar char="•"/>
              <a:tabLst/>
              <a:defRPr/>
            </a:pPr>
            <a:endParaRPr kumimoji="0" lang="da-DK" altLang="da-DK" sz="16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endParaRPr>
          </a:p>
        </p:txBody>
      </p:sp>
      <p:pic>
        <p:nvPicPr>
          <p:cNvPr id="8" name="Billede 7">
            <a:extLst>
              <a:ext uri="{FF2B5EF4-FFF2-40B4-BE49-F238E27FC236}">
                <a16:creationId xmlns:a16="http://schemas.microsoft.com/office/drawing/2014/main" id="{C15E746C-5916-4B58-80B8-416294FED6CF}"/>
              </a:ext>
              <a:ext uri="{C183D7F6-B498-43B3-948B-1728B52AA6E4}">
                <adec:decorative xmlns:adec="http://schemas.microsoft.com/office/drawing/2017/decorative" val="1"/>
              </a:ext>
            </a:extLst>
          </p:cNvPr>
          <p:cNvPicPr>
            <a:picLocks noChangeAspect="1"/>
          </p:cNvPicPr>
          <p:nvPr/>
        </p:nvPicPr>
        <p:blipFill rotWithShape="1">
          <a:blip r:embed="rId3"/>
          <a:srcRect r="-3" b="5037"/>
          <a:stretch/>
        </p:blipFill>
        <p:spPr>
          <a:xfrm>
            <a:off x="9364601" y="4737748"/>
            <a:ext cx="2860939" cy="1806648"/>
          </a:xfrm>
          <a:prstGeom prst="rect">
            <a:avLst/>
          </a:prstGeom>
          <a:noFill/>
        </p:spPr>
      </p:pic>
      <p:sp>
        <p:nvSpPr>
          <p:cNvPr id="4" name="Tekstfelt 3">
            <a:extLst>
              <a:ext uri="{FF2B5EF4-FFF2-40B4-BE49-F238E27FC236}">
                <a16:creationId xmlns:a16="http://schemas.microsoft.com/office/drawing/2014/main" id="{58FD52B0-8766-9BEF-BDFD-97276D21C9F7}"/>
              </a:ext>
            </a:extLst>
          </p:cNvPr>
          <p:cNvSpPr txBox="1"/>
          <p:nvPr/>
        </p:nvSpPr>
        <p:spPr>
          <a:xfrm>
            <a:off x="265470" y="1289866"/>
            <a:ext cx="11437537" cy="2862322"/>
          </a:xfrm>
          <a:prstGeom prst="rect">
            <a:avLst/>
          </a:prstGeom>
          <a:noFill/>
        </p:spPr>
        <p:txBody>
          <a:bodyPr wrap="square">
            <a:spAutoFit/>
          </a:bodyPr>
          <a:lstStyle/>
          <a:p>
            <a:r>
              <a:rPr lang="da-DK" dirty="0">
                <a:solidFill>
                  <a:schemeClr val="tx2"/>
                </a:solidFill>
              </a:rPr>
              <a:t>Alle børn kan komme til at stå i en udsat position i deres liv. På baggrund af relationerne i deres familieliv  Rammerne i institutionen kan også betyde at et barn kommer i en udsat position, f.eks. hvis der i en periode er udskiftning i personale. Barnet kan også være i en vedvarende risiko på baggrund af ustabile familie omstændigheder, udviklingsmæssige udfordringer som sprog vanskeligheder, overbliksvanskeligheder, svært ved sociale samspil. Både barnets egen modstandsdygtighed, samt omgivelsernes håndtering af faktorerne har betydning for hvilken betydning disse faktorer får. </a:t>
            </a:r>
          </a:p>
          <a:p>
            <a:endParaRPr lang="da-DK" dirty="0">
              <a:solidFill>
                <a:schemeClr val="tx2"/>
              </a:solidFill>
            </a:endParaRPr>
          </a:p>
          <a:p>
            <a:r>
              <a:rPr lang="da-DK" dirty="0">
                <a:solidFill>
                  <a:schemeClr val="tx2"/>
                </a:solidFill>
              </a:rPr>
              <a:t>I barnets hverdag i hjemmet og institutionen kan disse faktorer ses som stressfaktorer i barnets liv. Faktorer som har betydning for barnets grundlæggende regulering og overskud til at være del af fællesskabet og håndterer de forventninger og krav omgivelserne stiller til barnet. </a:t>
            </a:r>
          </a:p>
        </p:txBody>
      </p:sp>
      <p:sp>
        <p:nvSpPr>
          <p:cNvPr id="7" name="Tekstfelt 6">
            <a:extLst>
              <a:ext uri="{FF2B5EF4-FFF2-40B4-BE49-F238E27FC236}">
                <a16:creationId xmlns:a16="http://schemas.microsoft.com/office/drawing/2014/main" id="{CA61BC36-5D1F-2B05-53CF-A16B93ADF42A}"/>
              </a:ext>
            </a:extLst>
          </p:cNvPr>
          <p:cNvSpPr txBox="1"/>
          <p:nvPr/>
        </p:nvSpPr>
        <p:spPr>
          <a:xfrm>
            <a:off x="4866968" y="4737748"/>
            <a:ext cx="3996813" cy="1806648"/>
          </a:xfrm>
          <a:prstGeom prst="rect">
            <a:avLst/>
          </a:prstGeom>
          <a:noFill/>
        </p:spPr>
        <p:txBody>
          <a:bodyPr wrap="square">
            <a:spAutoFit/>
          </a:bodyPr>
          <a:lstStyle/>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da-DK" sz="1600" b="1"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rPr>
              <a:t>Situationsspecifikke stressfaktorer</a:t>
            </a:r>
          </a:p>
          <a:p>
            <a:pPr marL="0" marR="0" lvl="0" indent="-228600" fontAlgn="base">
              <a:lnSpc>
                <a:spcPct val="90000"/>
              </a:lnSpc>
              <a:spcBef>
                <a:spcPct val="0"/>
              </a:spcBef>
              <a:spcAft>
                <a:spcPts val="600"/>
              </a:spcAft>
              <a:buClrTx/>
              <a:buSzTx/>
              <a:buFont typeface="Arial" panose="020B0604020202020204" pitchFamily="34" charset="0"/>
              <a:buChar char="•"/>
              <a:tabLst/>
              <a:defRPr/>
            </a:pPr>
            <a:r>
              <a:rPr kumimoji="0" lang="da-DK" altLang="da-DK" sz="16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rPr>
              <a:t>Eksempler:</a:t>
            </a:r>
          </a:p>
          <a:p>
            <a:pPr marL="214313" marR="0" lvl="0" indent="-228600" fontAlgn="base">
              <a:lnSpc>
                <a:spcPct val="90000"/>
              </a:lnSpc>
              <a:spcBef>
                <a:spcPct val="0"/>
              </a:spcBef>
              <a:spcAft>
                <a:spcPts val="600"/>
              </a:spcAft>
              <a:buClrTx/>
              <a:buSzTx/>
              <a:buFont typeface="Arial" panose="020B0604020202020204" pitchFamily="34" charset="0"/>
              <a:buChar char="•"/>
              <a:tabLst/>
              <a:defRPr/>
            </a:pPr>
            <a:r>
              <a:rPr kumimoji="0" lang="da-DK" altLang="da-DK" sz="16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rPr>
              <a:t>Ukendt vikar på stuen</a:t>
            </a:r>
          </a:p>
          <a:p>
            <a:pPr marL="214313" marR="0" lvl="0" indent="-228600" fontAlgn="base">
              <a:lnSpc>
                <a:spcPct val="90000"/>
              </a:lnSpc>
              <a:spcBef>
                <a:spcPct val="0"/>
              </a:spcBef>
              <a:spcAft>
                <a:spcPts val="600"/>
              </a:spcAft>
              <a:buClrTx/>
              <a:buSzTx/>
              <a:buFont typeface="Arial" panose="020B0604020202020204" pitchFamily="34" charset="0"/>
              <a:buChar char="•"/>
              <a:tabLst/>
              <a:defRPr/>
            </a:pPr>
            <a:r>
              <a:rPr kumimoji="0" lang="da-DK" altLang="da-DK" sz="16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rPr>
              <a:t>Afvisning/konflikt med kammerat</a:t>
            </a:r>
          </a:p>
          <a:p>
            <a:pPr marL="214313" marR="0" lvl="0" indent="-228600" fontAlgn="base">
              <a:lnSpc>
                <a:spcPct val="90000"/>
              </a:lnSpc>
              <a:spcBef>
                <a:spcPct val="0"/>
              </a:spcBef>
              <a:spcAft>
                <a:spcPts val="600"/>
              </a:spcAft>
              <a:buClrTx/>
              <a:buSzTx/>
              <a:buFont typeface="Arial" panose="020B0604020202020204" pitchFamily="34" charset="0"/>
              <a:buChar char="•"/>
              <a:tabLst/>
              <a:defRPr/>
            </a:pPr>
            <a:r>
              <a:rPr kumimoji="0" lang="da-DK" altLang="da-DK" sz="16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rPr>
              <a:t>Andet i madpakken end det forventede</a:t>
            </a:r>
          </a:p>
          <a:p>
            <a:pPr marR="0" lvl="0" algn="r" fontAlgn="base">
              <a:lnSpc>
                <a:spcPct val="90000"/>
              </a:lnSpc>
              <a:spcBef>
                <a:spcPct val="0"/>
              </a:spcBef>
              <a:spcAft>
                <a:spcPts val="600"/>
              </a:spcAft>
              <a:buClrTx/>
              <a:buSzTx/>
              <a:tabLst/>
              <a:defRPr/>
            </a:pPr>
            <a:r>
              <a:rPr kumimoji="0" lang="da-DK" altLang="da-DK" sz="1400" b="0" i="0" u="none" strike="noStrike" cap="none" spc="0" normalizeH="0" baseline="0" noProof="0" dirty="0" err="1">
                <a:ln>
                  <a:noFill/>
                </a:ln>
                <a:solidFill>
                  <a:srgbClr val="141969"/>
                </a:solidFill>
                <a:effectLst/>
                <a:uLnTx/>
                <a:uFillTx/>
                <a:latin typeface="Arial" panose="020B0604020202020204" pitchFamily="34" charset="0"/>
                <a:cs typeface="Arial" panose="020B0604020202020204" pitchFamily="34" charset="0"/>
              </a:rPr>
              <a:t>Hjelskov</a:t>
            </a:r>
            <a:r>
              <a:rPr kumimoji="0" lang="da-DK" altLang="da-DK" sz="14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rPr>
              <a:t> Elven og </a:t>
            </a:r>
            <a:r>
              <a:rPr kumimoji="0" lang="da-DK" altLang="da-DK" sz="1400" b="0" i="0" u="none" strike="noStrike" cap="none" spc="0" normalizeH="0" baseline="0" noProof="0" dirty="0" err="1">
                <a:ln>
                  <a:noFill/>
                </a:ln>
                <a:solidFill>
                  <a:srgbClr val="141969"/>
                </a:solidFill>
                <a:effectLst/>
                <a:uLnTx/>
                <a:uFillTx/>
                <a:latin typeface="Arial" panose="020B0604020202020204" pitchFamily="34" charset="0"/>
                <a:cs typeface="Arial" panose="020B0604020202020204" pitchFamily="34" charset="0"/>
              </a:rPr>
              <a:t>Sjölund</a:t>
            </a:r>
            <a:r>
              <a:rPr kumimoji="0" lang="da-DK" altLang="da-DK" sz="1400" b="0" i="0" u="none" strike="noStrike" cap="none" spc="0" normalizeH="0" baseline="0" noProof="0" dirty="0">
                <a:ln>
                  <a:noFill/>
                </a:ln>
                <a:solidFill>
                  <a:srgbClr val="141969"/>
                </a:solidFill>
                <a:effectLst/>
                <a:uLnTx/>
                <a:uFillTx/>
                <a:latin typeface="Arial" panose="020B0604020202020204" pitchFamily="34" charset="0"/>
                <a:cs typeface="Arial" panose="020B0604020202020204" pitchFamily="34" charset="0"/>
              </a:rPr>
              <a:t> 2019</a:t>
            </a:r>
          </a:p>
        </p:txBody>
      </p:sp>
      <p:sp>
        <p:nvSpPr>
          <p:cNvPr id="3" name="Titel 2">
            <a:extLst>
              <a:ext uri="{FF2B5EF4-FFF2-40B4-BE49-F238E27FC236}">
                <a16:creationId xmlns:a16="http://schemas.microsoft.com/office/drawing/2014/main" id="{FB0E85A3-62FF-B976-F5E0-B7F665C6ED85}"/>
              </a:ext>
            </a:extLst>
          </p:cNvPr>
          <p:cNvSpPr>
            <a:spLocks noGrp="1"/>
          </p:cNvSpPr>
          <p:nvPr>
            <p:ph type="title"/>
          </p:nvPr>
        </p:nvSpPr>
        <p:spPr>
          <a:xfrm>
            <a:off x="1417739" y="520118"/>
            <a:ext cx="8649050" cy="584775"/>
          </a:xfrm>
        </p:spPr>
        <p:txBody>
          <a:bodyPr vert="horz" wrap="square" lIns="91440" tIns="45720" rIns="91440" bIns="45720" anchor="t" anchorCtr="0"/>
          <a:lstStyle/>
          <a:p>
            <a:r>
              <a:rPr lang="da-DK" sz="3200"/>
              <a:t>Når selvregulering kræver ekstra hjælp</a:t>
            </a:r>
          </a:p>
        </p:txBody>
      </p:sp>
    </p:spTree>
    <p:extLst>
      <p:ext uri="{BB962C8B-B14F-4D97-AF65-F5344CB8AC3E}">
        <p14:creationId xmlns:p14="http://schemas.microsoft.com/office/powerpoint/2010/main" val="1338210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Kombinationstegning 2">
            <a:extLst>
              <a:ext uri="{FF2B5EF4-FFF2-40B4-BE49-F238E27FC236}">
                <a16:creationId xmlns:a16="http://schemas.microsoft.com/office/drawing/2014/main" id="{029DFBAC-BAD5-4F71-8925-EF5A78111AC6}"/>
              </a:ext>
              <a:ext uri="{C183D7F6-B498-43B3-948B-1728B52AA6E4}">
                <adec:decorative xmlns:adec="http://schemas.microsoft.com/office/drawing/2017/decorative" val="1"/>
              </a:ext>
            </a:extLst>
          </p:cNvPr>
          <p:cNvSpPr/>
          <p:nvPr/>
        </p:nvSpPr>
        <p:spPr>
          <a:xfrm>
            <a:off x="1735873" y="2780530"/>
            <a:ext cx="5019260" cy="1392810"/>
          </a:xfrm>
          <a:custGeom>
            <a:avLst/>
            <a:gdLst>
              <a:gd name="connsiteX0" fmla="*/ 0 w 6692347"/>
              <a:gd name="connsiteY0" fmla="*/ 1380001 h 1857080"/>
              <a:gd name="connsiteX1" fmla="*/ 901147 w 6692347"/>
              <a:gd name="connsiteY1" fmla="*/ 174054 h 1857080"/>
              <a:gd name="connsiteX2" fmla="*/ 2027582 w 6692347"/>
              <a:gd name="connsiteY2" fmla="*/ 1433010 h 1857080"/>
              <a:gd name="connsiteX3" fmla="*/ 2796208 w 6692347"/>
              <a:gd name="connsiteY3" fmla="*/ 1775 h 1857080"/>
              <a:gd name="connsiteX4" fmla="*/ 3578086 w 6692347"/>
              <a:gd name="connsiteY4" fmla="*/ 1790819 h 1857080"/>
              <a:gd name="connsiteX5" fmla="*/ 4081669 w 6692347"/>
              <a:gd name="connsiteY5" fmla="*/ 1008941 h 1857080"/>
              <a:gd name="connsiteX6" fmla="*/ 4744278 w 6692347"/>
              <a:gd name="connsiteY6" fmla="*/ 1618541 h 1857080"/>
              <a:gd name="connsiteX7" fmla="*/ 5539408 w 6692347"/>
              <a:gd name="connsiteY7" fmla="*/ 160801 h 1857080"/>
              <a:gd name="connsiteX8" fmla="*/ 6692347 w 6692347"/>
              <a:gd name="connsiteY8" fmla="*/ 1857080 h 1857080"/>
              <a:gd name="connsiteX9" fmla="*/ 6692347 w 6692347"/>
              <a:gd name="connsiteY9" fmla="*/ 1857080 h 185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2347" h="1857080">
                <a:moveTo>
                  <a:pt x="0" y="1380001"/>
                </a:moveTo>
                <a:cubicBezTo>
                  <a:pt x="281608" y="772610"/>
                  <a:pt x="563217" y="165219"/>
                  <a:pt x="901147" y="174054"/>
                </a:cubicBezTo>
                <a:cubicBezTo>
                  <a:pt x="1239077" y="182889"/>
                  <a:pt x="1711739" y="1461723"/>
                  <a:pt x="2027582" y="1433010"/>
                </a:cubicBezTo>
                <a:cubicBezTo>
                  <a:pt x="2343425" y="1404297"/>
                  <a:pt x="2537791" y="-57860"/>
                  <a:pt x="2796208" y="1775"/>
                </a:cubicBezTo>
                <a:cubicBezTo>
                  <a:pt x="3054625" y="61410"/>
                  <a:pt x="3363843" y="1622958"/>
                  <a:pt x="3578086" y="1790819"/>
                </a:cubicBezTo>
                <a:cubicBezTo>
                  <a:pt x="3792330" y="1958680"/>
                  <a:pt x="3887304" y="1037654"/>
                  <a:pt x="4081669" y="1008941"/>
                </a:cubicBezTo>
                <a:cubicBezTo>
                  <a:pt x="4276034" y="980228"/>
                  <a:pt x="4501322" y="1759898"/>
                  <a:pt x="4744278" y="1618541"/>
                </a:cubicBezTo>
                <a:cubicBezTo>
                  <a:pt x="4987235" y="1477184"/>
                  <a:pt x="5214730" y="121044"/>
                  <a:pt x="5539408" y="160801"/>
                </a:cubicBezTo>
                <a:cubicBezTo>
                  <a:pt x="5864086" y="200558"/>
                  <a:pt x="6692347" y="1857080"/>
                  <a:pt x="6692347" y="1857080"/>
                </a:cubicBezTo>
                <a:lnTo>
                  <a:pt x="6692347" y="185708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grpSp>
        <p:nvGrpSpPr>
          <p:cNvPr id="18" name="Gruppe 17">
            <a:extLst>
              <a:ext uri="{FF2B5EF4-FFF2-40B4-BE49-F238E27FC236}">
                <a16:creationId xmlns:a16="http://schemas.microsoft.com/office/drawing/2014/main" id="{6FD8A238-82CD-4B3F-A900-BCDD6034C5E8}"/>
              </a:ext>
            </a:extLst>
          </p:cNvPr>
          <p:cNvGrpSpPr/>
          <p:nvPr/>
        </p:nvGrpSpPr>
        <p:grpSpPr>
          <a:xfrm>
            <a:off x="1318883" y="1767516"/>
            <a:ext cx="6886724" cy="3891977"/>
            <a:chOff x="1227331" y="1077683"/>
            <a:chExt cx="9182299" cy="5189303"/>
          </a:xfrm>
        </p:grpSpPr>
        <p:sp>
          <p:nvSpPr>
            <p:cNvPr id="25" name="Tekstfelt 24">
              <a:extLst>
                <a:ext uri="{FF2B5EF4-FFF2-40B4-BE49-F238E27FC236}">
                  <a16:creationId xmlns:a16="http://schemas.microsoft.com/office/drawing/2014/main" id="{7D9BAAB8-45B6-4646-B5FF-A60B655BC47C}"/>
                </a:ext>
                <a:ext uri="{C183D7F6-B498-43B3-948B-1728B52AA6E4}">
                  <adec:decorative xmlns:adec="http://schemas.microsoft.com/office/drawing/2017/decorative" val="1"/>
                </a:ext>
              </a:extLst>
            </p:cNvPr>
            <p:cNvSpPr txBox="1"/>
            <p:nvPr/>
          </p:nvSpPr>
          <p:spPr>
            <a:xfrm>
              <a:off x="7806237" y="2768699"/>
              <a:ext cx="2603393" cy="40010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350" b="0" i="0" u="none" strike="noStrike" kern="1200" cap="none" spc="0" normalizeH="0" baseline="0" noProof="0" dirty="0">
                  <a:ln>
                    <a:noFill/>
                  </a:ln>
                  <a:solidFill>
                    <a:srgbClr val="000000"/>
                  </a:solidFill>
                  <a:effectLst/>
                  <a:uLnTx/>
                  <a:uFillTx/>
                  <a:latin typeface="Gill Sans MT" panose="020B0502020104020203"/>
                  <a:ea typeface="+mn-ea"/>
                  <a:cs typeface="+mn-cs"/>
                </a:rPr>
                <a:t>Advarselstegn</a:t>
              </a:r>
            </a:p>
          </p:txBody>
        </p:sp>
        <p:grpSp>
          <p:nvGrpSpPr>
            <p:cNvPr id="26" name="Gruppe 25">
              <a:extLst>
                <a:ext uri="{FF2B5EF4-FFF2-40B4-BE49-F238E27FC236}">
                  <a16:creationId xmlns:a16="http://schemas.microsoft.com/office/drawing/2014/main" id="{35651813-E3A7-4878-B591-5074B920A35E}"/>
                </a:ext>
              </a:extLst>
            </p:cNvPr>
            <p:cNvGrpSpPr/>
            <p:nvPr/>
          </p:nvGrpSpPr>
          <p:grpSpPr>
            <a:xfrm>
              <a:off x="1227331" y="1077683"/>
              <a:ext cx="9036526" cy="5189303"/>
              <a:chOff x="1912754" y="977348"/>
              <a:chExt cx="9036526" cy="5189303"/>
            </a:xfrm>
          </p:grpSpPr>
          <p:cxnSp>
            <p:nvCxnSpPr>
              <p:cNvPr id="27" name="Lige pilforbindelse 26">
                <a:extLst>
                  <a:ext uri="{FF2B5EF4-FFF2-40B4-BE49-F238E27FC236}">
                    <a16:creationId xmlns:a16="http://schemas.microsoft.com/office/drawing/2014/main" id="{4024FF3D-B6DD-43D3-8B21-9EB873E7850D}"/>
                  </a:ext>
                  <a:ext uri="{C183D7F6-B498-43B3-948B-1728B52AA6E4}">
                    <adec:decorative xmlns:adec="http://schemas.microsoft.com/office/drawing/2017/decorative" val="1"/>
                  </a:ext>
                </a:extLst>
              </p:cNvPr>
              <p:cNvCxnSpPr>
                <a:cxnSpLocks/>
              </p:cNvCxnSpPr>
              <p:nvPr/>
            </p:nvCxnSpPr>
            <p:spPr>
              <a:xfrm flipV="1">
                <a:off x="2544417" y="977348"/>
                <a:ext cx="0" cy="49033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Lige pilforbindelse 27">
                <a:extLst>
                  <a:ext uri="{FF2B5EF4-FFF2-40B4-BE49-F238E27FC236}">
                    <a16:creationId xmlns:a16="http://schemas.microsoft.com/office/drawing/2014/main" id="{D42034DD-2C07-4F58-9DCA-797A1AE86A6F}"/>
                  </a:ext>
                  <a:ext uri="{C183D7F6-B498-43B3-948B-1728B52AA6E4}">
                    <adec:decorative xmlns:adec="http://schemas.microsoft.com/office/drawing/2017/decorative" val="1"/>
                  </a:ext>
                </a:extLst>
              </p:cNvPr>
              <p:cNvCxnSpPr/>
              <p:nvPr/>
            </p:nvCxnSpPr>
            <p:spPr>
              <a:xfrm>
                <a:off x="2305878" y="5546035"/>
                <a:ext cx="756699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Lige forbindelse 28">
                <a:extLst>
                  <a:ext uri="{FF2B5EF4-FFF2-40B4-BE49-F238E27FC236}">
                    <a16:creationId xmlns:a16="http://schemas.microsoft.com/office/drawing/2014/main" id="{D1C787F9-D491-4C36-A01E-FF0B9554FB11}"/>
                  </a:ext>
                  <a:ext uri="{C183D7F6-B498-43B3-948B-1728B52AA6E4}">
                    <adec:decorative xmlns:adec="http://schemas.microsoft.com/office/drawing/2017/decorative" val="1"/>
                  </a:ext>
                </a:extLst>
              </p:cNvPr>
              <p:cNvCxnSpPr/>
              <p:nvPr/>
            </p:nvCxnSpPr>
            <p:spPr>
              <a:xfrm>
                <a:off x="2544417" y="2199861"/>
                <a:ext cx="7248939" cy="0"/>
              </a:xfrm>
              <a:prstGeom prst="line">
                <a:avLst/>
              </a:prstGeom>
            </p:spPr>
            <p:style>
              <a:lnRef idx="1">
                <a:schemeClr val="dk1"/>
              </a:lnRef>
              <a:fillRef idx="0">
                <a:schemeClr val="dk1"/>
              </a:fillRef>
              <a:effectRef idx="0">
                <a:schemeClr val="dk1"/>
              </a:effectRef>
              <a:fontRef idx="minor">
                <a:schemeClr val="tx1"/>
              </a:fontRef>
            </p:style>
          </p:cxnSp>
          <p:cxnSp>
            <p:nvCxnSpPr>
              <p:cNvPr id="30" name="Lige forbindelse 29">
                <a:extLst>
                  <a:ext uri="{FF2B5EF4-FFF2-40B4-BE49-F238E27FC236}">
                    <a16:creationId xmlns:a16="http://schemas.microsoft.com/office/drawing/2014/main" id="{5E18353A-4CF8-4894-B3DE-215990A85F9F}"/>
                  </a:ext>
                  <a:ext uri="{C183D7F6-B498-43B3-948B-1728B52AA6E4}">
                    <adec:decorative xmlns:adec="http://schemas.microsoft.com/office/drawing/2017/decorative" val="1"/>
                  </a:ext>
                </a:extLst>
              </p:cNvPr>
              <p:cNvCxnSpPr/>
              <p:nvPr/>
            </p:nvCxnSpPr>
            <p:spPr>
              <a:xfrm>
                <a:off x="2544417" y="3081130"/>
                <a:ext cx="7248939" cy="0"/>
              </a:xfrm>
              <a:prstGeom prst="line">
                <a:avLst/>
              </a:prstGeom>
              <a:ln>
                <a:solidFill>
                  <a:schemeClr val="dk1"/>
                </a:solidFill>
                <a:prstDash val="dash"/>
              </a:ln>
            </p:spPr>
            <p:style>
              <a:lnRef idx="1">
                <a:schemeClr val="dk1"/>
              </a:lnRef>
              <a:fillRef idx="0">
                <a:schemeClr val="dk1"/>
              </a:fillRef>
              <a:effectRef idx="0">
                <a:schemeClr val="dk1"/>
              </a:effectRef>
              <a:fontRef idx="minor">
                <a:schemeClr val="tx1"/>
              </a:fontRef>
            </p:style>
          </p:cxnSp>
          <p:sp>
            <p:nvSpPr>
              <p:cNvPr id="31" name="Tekstfelt 30" descr="Tid">
                <a:extLst>
                  <a:ext uri="{FF2B5EF4-FFF2-40B4-BE49-F238E27FC236}">
                    <a16:creationId xmlns:a16="http://schemas.microsoft.com/office/drawing/2014/main" id="{29D8B117-A56D-4C12-AA1F-99C175F97F07}"/>
                  </a:ext>
                  <a:ext uri="{C183D7F6-B498-43B3-948B-1728B52AA6E4}">
                    <adec:decorative xmlns:adec="http://schemas.microsoft.com/office/drawing/2017/decorative" val="0"/>
                  </a:ext>
                </a:extLst>
              </p:cNvPr>
              <p:cNvSpPr txBox="1"/>
              <p:nvPr/>
            </p:nvSpPr>
            <p:spPr>
              <a:xfrm>
                <a:off x="5864745" y="5674208"/>
                <a:ext cx="1974573" cy="49244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Gill Sans MT" panose="020B0502020104020203"/>
                    <a:ea typeface="+mn-ea"/>
                    <a:cs typeface="+mn-cs"/>
                  </a:rPr>
                  <a:t>Tid</a:t>
                </a:r>
              </a:p>
            </p:txBody>
          </p:sp>
          <p:sp>
            <p:nvSpPr>
              <p:cNvPr id="32" name="Tekstfelt 31" descr="Stressniveau">
                <a:extLst>
                  <a:ext uri="{FF2B5EF4-FFF2-40B4-BE49-F238E27FC236}">
                    <a16:creationId xmlns:a16="http://schemas.microsoft.com/office/drawing/2014/main" id="{DA6CF9BE-73E1-4E36-A8FC-82D9F0A06097}"/>
                  </a:ext>
                  <a:ext uri="{C183D7F6-B498-43B3-948B-1728B52AA6E4}">
                    <adec:decorative xmlns:adec="http://schemas.microsoft.com/office/drawing/2017/decorative" val="0"/>
                  </a:ext>
                </a:extLst>
              </p:cNvPr>
              <p:cNvSpPr txBox="1"/>
              <p:nvPr/>
            </p:nvSpPr>
            <p:spPr>
              <a:xfrm rot="16200000">
                <a:off x="1200687" y="3109073"/>
                <a:ext cx="1916577" cy="49244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000000"/>
                    </a:solidFill>
                    <a:effectLst/>
                    <a:uLnTx/>
                    <a:uFillTx/>
                    <a:latin typeface="Gill Sans MT" panose="020B0502020104020203"/>
                    <a:ea typeface="+mn-ea"/>
                    <a:cs typeface="+mn-cs"/>
                  </a:rPr>
                  <a:t>Stressniveau</a:t>
                </a:r>
              </a:p>
            </p:txBody>
          </p:sp>
          <p:sp>
            <p:nvSpPr>
              <p:cNvPr id="33" name="Tekstfelt 32">
                <a:extLst>
                  <a:ext uri="{FF2B5EF4-FFF2-40B4-BE49-F238E27FC236}">
                    <a16:creationId xmlns:a16="http://schemas.microsoft.com/office/drawing/2014/main" id="{52ADEB8F-4428-4EB8-A634-B830A83A1752}"/>
                  </a:ext>
                  <a:ext uri="{C183D7F6-B498-43B3-948B-1728B52AA6E4}">
                    <adec:decorative xmlns:adec="http://schemas.microsoft.com/office/drawing/2017/decorative" val="1"/>
                  </a:ext>
                </a:extLst>
              </p:cNvPr>
              <p:cNvSpPr txBox="1"/>
              <p:nvPr/>
            </p:nvSpPr>
            <p:spPr>
              <a:xfrm>
                <a:off x="8345886" y="1830529"/>
                <a:ext cx="2603394" cy="40010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350" b="0" i="0" u="none" strike="noStrike" kern="1200" cap="none" spc="0" normalizeH="0" baseline="0" noProof="0" dirty="0">
                    <a:ln>
                      <a:noFill/>
                    </a:ln>
                    <a:solidFill>
                      <a:srgbClr val="000000"/>
                    </a:solidFill>
                    <a:effectLst/>
                    <a:uLnTx/>
                    <a:uFillTx/>
                    <a:latin typeface="Gill Sans MT" panose="020B0502020104020203"/>
                    <a:ea typeface="+mn-ea"/>
                    <a:cs typeface="+mn-cs"/>
                  </a:rPr>
                  <a:t>Sårbarhedslinje</a:t>
                </a:r>
              </a:p>
            </p:txBody>
          </p:sp>
        </p:grpSp>
      </p:grpSp>
      <p:sp>
        <p:nvSpPr>
          <p:cNvPr id="34" name="Tekstfelt 33">
            <a:extLst>
              <a:ext uri="{FF2B5EF4-FFF2-40B4-BE49-F238E27FC236}">
                <a16:creationId xmlns:a16="http://schemas.microsoft.com/office/drawing/2014/main" id="{BE2F3C5D-DA99-4711-8F08-E4446F874B17}"/>
              </a:ext>
              <a:ext uri="{C183D7F6-B498-43B3-948B-1728B52AA6E4}">
                <adec:decorative xmlns:adec="http://schemas.microsoft.com/office/drawing/2017/decorative" val="1"/>
              </a:ext>
            </a:extLst>
          </p:cNvPr>
          <p:cNvSpPr txBox="1"/>
          <p:nvPr/>
        </p:nvSpPr>
        <p:spPr>
          <a:xfrm>
            <a:off x="1446793" y="1440048"/>
            <a:ext cx="1530626"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2100" b="0" i="0" u="none" strike="noStrike" kern="1200" cap="none" spc="0" normalizeH="0" baseline="0" noProof="0" dirty="0">
                <a:ln>
                  <a:noFill/>
                </a:ln>
                <a:solidFill>
                  <a:srgbClr val="FF0000"/>
                </a:solidFill>
                <a:effectLst/>
                <a:uLnTx/>
                <a:uFillTx/>
                <a:latin typeface="Gill Sans MT" panose="020B0502020104020203"/>
                <a:ea typeface="+mn-ea"/>
                <a:cs typeface="+mn-cs"/>
              </a:rPr>
              <a:t>KAOS</a:t>
            </a:r>
          </a:p>
        </p:txBody>
      </p:sp>
      <p:sp>
        <p:nvSpPr>
          <p:cNvPr id="35" name="Pil op 22">
            <a:extLst>
              <a:ext uri="{FF2B5EF4-FFF2-40B4-BE49-F238E27FC236}">
                <a16:creationId xmlns:a16="http://schemas.microsoft.com/office/drawing/2014/main" id="{7E6D724E-4956-48D8-B5AC-355CBC66B342}"/>
              </a:ext>
              <a:ext uri="{C183D7F6-B498-43B3-948B-1728B52AA6E4}">
                <adec:decorative xmlns:adec="http://schemas.microsoft.com/office/drawing/2017/decorative" val="1"/>
              </a:ext>
            </a:extLst>
          </p:cNvPr>
          <p:cNvSpPr/>
          <p:nvPr/>
        </p:nvSpPr>
        <p:spPr>
          <a:xfrm>
            <a:off x="3205209" y="2414759"/>
            <a:ext cx="775252" cy="2683565"/>
          </a:xfrm>
          <a:prstGeom prst="up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6" name="Pil op 23">
            <a:extLst>
              <a:ext uri="{FF2B5EF4-FFF2-40B4-BE49-F238E27FC236}">
                <a16:creationId xmlns:a16="http://schemas.microsoft.com/office/drawing/2014/main" id="{281BDB57-3F27-4199-A4B1-FA5B513B6747}"/>
              </a:ext>
              <a:ext uri="{C183D7F6-B498-43B3-948B-1728B52AA6E4}">
                <adec:decorative xmlns:adec="http://schemas.microsoft.com/office/drawing/2017/decorative" val="1"/>
              </a:ext>
            </a:extLst>
          </p:cNvPr>
          <p:cNvSpPr/>
          <p:nvPr/>
        </p:nvSpPr>
        <p:spPr>
          <a:xfrm rot="10800000">
            <a:off x="4941736" y="1923238"/>
            <a:ext cx="775252" cy="2683565"/>
          </a:xfrm>
          <a:prstGeom prst="up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7" name="Tekstfelt 36">
            <a:extLst>
              <a:ext uri="{FF2B5EF4-FFF2-40B4-BE49-F238E27FC236}">
                <a16:creationId xmlns:a16="http://schemas.microsoft.com/office/drawing/2014/main" id="{2ED6F39C-CC8E-4889-A00A-6F82C6B970FE}"/>
              </a:ext>
              <a:ext uri="{C183D7F6-B498-43B3-948B-1728B52AA6E4}">
                <adec:decorative xmlns:adec="http://schemas.microsoft.com/office/drawing/2017/decorative" val="1"/>
              </a:ext>
            </a:extLst>
          </p:cNvPr>
          <p:cNvSpPr txBox="1"/>
          <p:nvPr/>
        </p:nvSpPr>
        <p:spPr>
          <a:xfrm rot="16200000">
            <a:off x="2683031" y="3438271"/>
            <a:ext cx="1819609"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350" b="0" i="0" u="none" strike="noStrike" kern="1200" cap="none" spc="0" normalizeH="0" baseline="0" noProof="0" dirty="0">
                <a:ln>
                  <a:noFill/>
                </a:ln>
                <a:solidFill>
                  <a:srgbClr val="000000"/>
                </a:solidFill>
                <a:effectLst/>
                <a:uLnTx/>
                <a:uFillTx/>
                <a:latin typeface="Gill Sans MT" panose="020B0502020104020203"/>
                <a:ea typeface="+mn-ea"/>
                <a:cs typeface="+mn-cs"/>
              </a:rPr>
              <a:t>Stressfaktorer</a:t>
            </a:r>
          </a:p>
        </p:txBody>
      </p:sp>
      <p:sp>
        <p:nvSpPr>
          <p:cNvPr id="38" name="Tekstfelt 37">
            <a:extLst>
              <a:ext uri="{FF2B5EF4-FFF2-40B4-BE49-F238E27FC236}">
                <a16:creationId xmlns:a16="http://schemas.microsoft.com/office/drawing/2014/main" id="{B05D4015-C799-4A62-BB8A-4DE832985CCA}"/>
              </a:ext>
              <a:ext uri="{C183D7F6-B498-43B3-948B-1728B52AA6E4}">
                <adec:decorative xmlns:adec="http://schemas.microsoft.com/office/drawing/2017/decorative" val="1"/>
              </a:ext>
            </a:extLst>
          </p:cNvPr>
          <p:cNvSpPr txBox="1"/>
          <p:nvPr/>
        </p:nvSpPr>
        <p:spPr>
          <a:xfrm rot="5400000">
            <a:off x="4448727" y="3349864"/>
            <a:ext cx="1819609"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a-DK" sz="1350" b="0" i="0" u="none" strike="noStrike" kern="1200" cap="none" spc="0" normalizeH="0" baseline="0" noProof="0" dirty="0">
                <a:ln>
                  <a:noFill/>
                </a:ln>
                <a:solidFill>
                  <a:srgbClr val="000000"/>
                </a:solidFill>
                <a:effectLst/>
                <a:uLnTx/>
                <a:uFillTx/>
                <a:latin typeface="Gill Sans MT" panose="020B0502020104020203"/>
                <a:ea typeface="+mn-ea"/>
                <a:cs typeface="+mn-cs"/>
              </a:rPr>
              <a:t>Pædagogik</a:t>
            </a:r>
          </a:p>
        </p:txBody>
      </p:sp>
      <p:graphicFrame>
        <p:nvGraphicFramePr>
          <p:cNvPr id="39" name="Pladsholder til indhold 7">
            <a:extLst>
              <a:ext uri="{FF2B5EF4-FFF2-40B4-BE49-F238E27FC236}">
                <a16:creationId xmlns:a16="http://schemas.microsoft.com/office/drawing/2014/main" id="{1DB66999-49D8-4074-899C-C1D5B74AD195}"/>
              </a:ext>
            </a:extLst>
          </p:cNvPr>
          <p:cNvGraphicFramePr>
            <a:graphicFrameLocks/>
          </p:cNvGraphicFramePr>
          <p:nvPr/>
        </p:nvGraphicFramePr>
        <p:xfrm>
          <a:off x="7571789" y="2097888"/>
          <a:ext cx="2866285" cy="3152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el 1">
            <a:extLst>
              <a:ext uri="{FF2B5EF4-FFF2-40B4-BE49-F238E27FC236}">
                <a16:creationId xmlns:a16="http://schemas.microsoft.com/office/drawing/2014/main" id="{FEE9ED07-EC75-CFC0-2950-179DDE50A205}"/>
              </a:ext>
            </a:extLst>
          </p:cNvPr>
          <p:cNvSpPr>
            <a:spLocks noGrp="1"/>
          </p:cNvSpPr>
          <p:nvPr>
            <p:ph type="title"/>
          </p:nvPr>
        </p:nvSpPr>
        <p:spPr>
          <a:xfrm>
            <a:off x="1518135" y="333375"/>
            <a:ext cx="9835665" cy="966718"/>
          </a:xfrm>
        </p:spPr>
        <p:txBody>
          <a:bodyPr/>
          <a:lstStyle/>
          <a:p>
            <a:pPr marL="0" marR="0" lvl="0" indent="0" defTabSz="914400" rtl="0" eaLnBrk="1" fontAlgn="auto" latinLnBrk="0" hangingPunct="1">
              <a:lnSpc>
                <a:spcPct val="83000"/>
              </a:lnSpc>
              <a:spcBef>
                <a:spcPct val="0"/>
              </a:spcBef>
              <a:spcAft>
                <a:spcPts val="0"/>
              </a:spcAft>
              <a:tabLst/>
              <a:defRPr/>
            </a:pPr>
            <a:r>
              <a:rPr kumimoji="0" lang="da-DK" sz="2800" b="1" i="0" u="none" strike="noStrike" kern="1200" cap="none" spc="0" normalizeH="0" baseline="0" noProof="0" dirty="0">
                <a:ln>
                  <a:noFill/>
                </a:ln>
                <a:solidFill>
                  <a:srgbClr val="140566"/>
                </a:solidFill>
                <a:effectLst/>
                <a:uLnTx/>
                <a:uFillTx/>
                <a:latin typeface="Arial" panose="020B0604020202020204" pitchFamily="34" charset="0"/>
                <a:ea typeface="+mj-ea"/>
                <a:cs typeface="Arial" panose="020B0604020202020204" pitchFamily="34" charset="0"/>
              </a:rPr>
              <a:t>Hejlskov-</a:t>
            </a:r>
            <a:r>
              <a:rPr kumimoji="0" lang="da-DK" sz="2800" b="1" i="0" u="none" strike="noStrike" kern="1200" cap="none" spc="0" normalizeH="0" baseline="0" noProof="0" dirty="0" err="1">
                <a:ln>
                  <a:noFill/>
                </a:ln>
                <a:solidFill>
                  <a:srgbClr val="140566"/>
                </a:solidFill>
                <a:effectLst/>
                <a:uLnTx/>
                <a:uFillTx/>
                <a:latin typeface="Arial" panose="020B0604020202020204" pitchFamily="34" charset="0"/>
                <a:ea typeface="+mj-ea"/>
                <a:cs typeface="Arial" panose="020B0604020202020204" pitchFamily="34" charset="0"/>
              </a:rPr>
              <a:t>Urhskovs</a:t>
            </a:r>
            <a:r>
              <a:rPr kumimoji="0" lang="da-DK" sz="2800" b="1" i="0" u="none" strike="noStrike" kern="1200" cap="none" spc="0" normalizeH="0" baseline="0" noProof="0" dirty="0">
                <a:ln>
                  <a:noFill/>
                </a:ln>
                <a:solidFill>
                  <a:srgbClr val="140566"/>
                </a:solidFill>
                <a:effectLst/>
                <a:uLnTx/>
                <a:uFillTx/>
                <a:latin typeface="Arial" panose="020B0604020202020204" pitchFamily="34" charset="0"/>
                <a:ea typeface="+mj-ea"/>
                <a:cs typeface="Arial" panose="020B0604020202020204" pitchFamily="34" charset="0"/>
              </a:rPr>
              <a:t> </a:t>
            </a:r>
            <a:br>
              <a:rPr kumimoji="0" lang="da-DK" sz="2800" b="1" i="0" u="none" strike="noStrike" kern="1200" cap="none" spc="0" normalizeH="0" baseline="0" noProof="0" dirty="0">
                <a:ln>
                  <a:noFill/>
                </a:ln>
                <a:solidFill>
                  <a:srgbClr val="140566"/>
                </a:solidFill>
                <a:effectLst/>
                <a:uLnTx/>
                <a:uFillTx/>
                <a:latin typeface="Arial" panose="020B0604020202020204" pitchFamily="34" charset="0"/>
                <a:ea typeface="+mj-ea"/>
                <a:cs typeface="Arial" panose="020B0604020202020204" pitchFamily="34" charset="0"/>
              </a:rPr>
            </a:br>
            <a:r>
              <a:rPr kumimoji="0" lang="da-DK" sz="2800" b="1" i="0" u="none" strike="noStrike" kern="1200" cap="none" spc="0" normalizeH="0" baseline="0" noProof="0" dirty="0">
                <a:ln>
                  <a:noFill/>
                </a:ln>
                <a:solidFill>
                  <a:srgbClr val="140566"/>
                </a:solidFill>
                <a:effectLst/>
                <a:uLnTx/>
                <a:uFillTx/>
                <a:latin typeface="Arial" panose="020B0604020202020204" pitchFamily="34" charset="0"/>
                <a:ea typeface="+mj-ea"/>
                <a:cs typeface="Arial" panose="020B0604020202020204" pitchFamily="34" charset="0"/>
              </a:rPr>
              <a:t>stress-sårbarhedsmodel</a:t>
            </a:r>
            <a:endParaRPr lang="da-DK" dirty="0"/>
          </a:p>
        </p:txBody>
      </p:sp>
    </p:spTree>
    <p:extLst>
      <p:ext uri="{BB962C8B-B14F-4D97-AF65-F5344CB8AC3E}">
        <p14:creationId xmlns:p14="http://schemas.microsoft.com/office/powerpoint/2010/main" val="2811186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el 1">
            <a:extLst>
              <a:ext uri="{FF2B5EF4-FFF2-40B4-BE49-F238E27FC236}">
                <a16:creationId xmlns:a16="http://schemas.microsoft.com/office/drawing/2014/main" id="{41209265-67C5-43B8-9453-03938C050888}"/>
              </a:ext>
            </a:extLst>
          </p:cNvPr>
          <p:cNvSpPr>
            <a:spLocks noGrp="1"/>
          </p:cNvSpPr>
          <p:nvPr>
            <p:ph type="title"/>
          </p:nvPr>
        </p:nvSpPr>
        <p:spPr>
          <a:xfrm>
            <a:off x="838200" y="1725267"/>
            <a:ext cx="9352723" cy="1325563"/>
          </a:xfrm>
        </p:spPr>
        <p:txBody>
          <a:bodyPr vert="horz" lIns="137160" tIns="137160" rIns="137160" bIns="137160" rtlCol="0" anchor="b">
            <a:normAutofit/>
          </a:bodyPr>
          <a:lstStyle/>
          <a:p>
            <a:r>
              <a:rPr lang="da-DK" sz="2500" cap="all" spc="150"/>
              <a:t>Det kommer ud af den blå </a:t>
            </a:r>
            <a:r>
              <a:rPr lang="da-DK" sz="2500" cap="all" spc="150" err="1"/>
              <a:t>lufT</a:t>
            </a:r>
            <a:r>
              <a:rPr lang="da-DK" sz="2500" cap="all" spc="150"/>
              <a:t>…..</a:t>
            </a:r>
            <a:br>
              <a:rPr lang="da-DK" sz="2500" cap="all" spc="150"/>
            </a:br>
            <a:r>
              <a:rPr lang="da-DK" sz="2500" cap="all" spc="150"/>
              <a:t>eller dråben der får bægeret til at flyde over?</a:t>
            </a:r>
          </a:p>
        </p:txBody>
      </p:sp>
      <p:pic>
        <p:nvPicPr>
          <p:cNvPr id="19" name="Picture 2" descr="Stress kommer ofte snigende - MindManagement">
            <a:extLst>
              <a:ext uri="{FF2B5EF4-FFF2-40B4-BE49-F238E27FC236}">
                <a16:creationId xmlns:a16="http://schemas.microsoft.com/office/drawing/2014/main" id="{31229F13-A79F-43DD-BF7C-72B8B2388BF2}"/>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54127" b="2825"/>
          <a:stretch/>
        </p:blipFill>
        <p:spPr bwMode="auto">
          <a:xfrm>
            <a:off x="838200" y="3230217"/>
            <a:ext cx="10293626" cy="2946746"/>
          </a:xfrm>
          <a:prstGeom prst="rect">
            <a:avLst/>
          </a:prstGeom>
          <a:noFill/>
        </p:spPr>
      </p:pic>
    </p:spTree>
    <p:extLst>
      <p:ext uri="{BB962C8B-B14F-4D97-AF65-F5344CB8AC3E}">
        <p14:creationId xmlns:p14="http://schemas.microsoft.com/office/powerpoint/2010/main" val="870181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el 1">
            <a:extLst>
              <a:ext uri="{FF2B5EF4-FFF2-40B4-BE49-F238E27FC236}">
                <a16:creationId xmlns:a16="http://schemas.microsoft.com/office/drawing/2014/main" id="{41209265-67C5-43B8-9453-03938C050888}"/>
              </a:ext>
            </a:extLst>
          </p:cNvPr>
          <p:cNvSpPr>
            <a:spLocks noGrp="1"/>
          </p:cNvSpPr>
          <p:nvPr>
            <p:ph type="title"/>
          </p:nvPr>
        </p:nvSpPr>
        <p:spPr>
          <a:xfrm>
            <a:off x="838200" y="1725267"/>
            <a:ext cx="9352723" cy="1325563"/>
          </a:xfrm>
        </p:spPr>
        <p:txBody>
          <a:bodyPr vert="horz" lIns="137160" tIns="137160" rIns="137160" bIns="137160" rtlCol="0" anchor="b">
            <a:normAutofit/>
          </a:bodyPr>
          <a:lstStyle/>
          <a:p>
            <a:r>
              <a:rPr lang="da-DK" sz="2500" cap="all" spc="150" dirty="0"/>
              <a:t>Fortsætter i del 2</a:t>
            </a:r>
          </a:p>
        </p:txBody>
      </p:sp>
    </p:spTree>
    <p:extLst>
      <p:ext uri="{BB962C8B-B14F-4D97-AF65-F5344CB8AC3E}">
        <p14:creationId xmlns:p14="http://schemas.microsoft.com/office/powerpoint/2010/main" val="511330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96734A-E001-7AA9-BAE1-71FD7D6CC3F7}"/>
              </a:ext>
            </a:extLst>
          </p:cNvPr>
          <p:cNvSpPr>
            <a:spLocks noGrp="1"/>
          </p:cNvSpPr>
          <p:nvPr>
            <p:ph type="title"/>
          </p:nvPr>
        </p:nvSpPr>
        <p:spPr/>
        <p:txBody>
          <a:bodyPr/>
          <a:lstStyle/>
          <a:p>
            <a:r>
              <a:rPr lang="da-DK" dirty="0">
                <a:solidFill>
                  <a:schemeClr val="tx2"/>
                </a:solidFill>
              </a:rPr>
              <a:t>Indhold</a:t>
            </a:r>
          </a:p>
        </p:txBody>
      </p:sp>
      <p:sp>
        <p:nvSpPr>
          <p:cNvPr id="3" name="Undertitel 2">
            <a:extLst>
              <a:ext uri="{FF2B5EF4-FFF2-40B4-BE49-F238E27FC236}">
                <a16:creationId xmlns:a16="http://schemas.microsoft.com/office/drawing/2014/main" id="{A4F855C1-DA9B-7822-5D29-9FFC809B8885}"/>
              </a:ext>
            </a:extLst>
          </p:cNvPr>
          <p:cNvSpPr>
            <a:spLocks noGrp="1"/>
          </p:cNvSpPr>
          <p:nvPr>
            <p:ph idx="1"/>
          </p:nvPr>
        </p:nvSpPr>
        <p:spPr>
          <a:xfrm>
            <a:off x="719998" y="1788196"/>
            <a:ext cx="4844462" cy="5069804"/>
          </a:xfrm>
        </p:spPr>
        <p:txBody>
          <a:bodyPr>
            <a:normAutofit/>
          </a:bodyPr>
          <a:lstStyle/>
          <a:p>
            <a:pPr marL="285750" indent="-285750">
              <a:buFont typeface="Arial" panose="020B0604020202020204" pitchFamily="34" charset="0"/>
              <a:buChar char="•"/>
            </a:pPr>
            <a:r>
              <a:rPr lang="da-DK" sz="1400" b="1" dirty="0">
                <a:solidFill>
                  <a:schemeClr val="accent1"/>
                </a:solidFill>
              </a:rPr>
              <a:t>Selvregulering</a:t>
            </a:r>
          </a:p>
          <a:p>
            <a:pPr marL="285750" indent="-285750"/>
            <a:r>
              <a:rPr lang="da-DK" sz="1400" b="1" dirty="0">
                <a:solidFill>
                  <a:schemeClr val="accent1"/>
                </a:solidFill>
              </a:rPr>
              <a:t>Den tre delte hjerne</a:t>
            </a:r>
          </a:p>
          <a:p>
            <a:pPr marL="285750" indent="-285750"/>
            <a:r>
              <a:rPr lang="da-DK" sz="1400" b="1" dirty="0">
                <a:solidFill>
                  <a:schemeClr val="accent1"/>
                </a:solidFill>
              </a:rPr>
              <a:t>Stress-sårbarhedsmodel </a:t>
            </a:r>
          </a:p>
          <a:p>
            <a:pPr marL="285750" indent="-285750"/>
            <a:r>
              <a:rPr lang="da-DK" sz="1400" b="1" dirty="0">
                <a:solidFill>
                  <a:schemeClr val="accent1"/>
                </a:solidFill>
              </a:rPr>
              <a:t>Spejling</a:t>
            </a:r>
          </a:p>
          <a:p>
            <a:pPr marL="285750" indent="-285750"/>
            <a:r>
              <a:rPr lang="da-DK" sz="1400" b="1" dirty="0">
                <a:solidFill>
                  <a:schemeClr val="accent1"/>
                </a:solidFill>
              </a:rPr>
              <a:t>Pause og intensitetsniveau gennem dagen</a:t>
            </a:r>
          </a:p>
          <a:p>
            <a:pPr marL="285750" indent="-285750"/>
            <a:r>
              <a:rPr lang="da-DK" sz="1400" b="1" dirty="0">
                <a:solidFill>
                  <a:schemeClr val="accent1"/>
                </a:solidFill>
              </a:rPr>
              <a:t>Selvsnak</a:t>
            </a:r>
          </a:p>
          <a:p>
            <a:pPr marL="285750" indent="-285750"/>
            <a:r>
              <a:rPr lang="da-DK" sz="1400" b="1" dirty="0">
                <a:solidFill>
                  <a:schemeClr val="accent1"/>
                </a:solidFill>
              </a:rPr>
              <a:t>Deklarativ sprog</a:t>
            </a:r>
          </a:p>
          <a:p>
            <a:pPr marL="285750" indent="-285750">
              <a:buFont typeface="Arial" panose="020B0604020202020204" pitchFamily="34" charset="0"/>
              <a:buChar char="•"/>
            </a:pPr>
            <a:r>
              <a:rPr lang="da-DK" sz="1400" b="1" dirty="0">
                <a:solidFill>
                  <a:schemeClr val="accent1"/>
                </a:solidFill>
              </a:rPr>
              <a:t>Skalering</a:t>
            </a:r>
          </a:p>
          <a:p>
            <a:pPr marL="285750" indent="-285750">
              <a:buFont typeface="Arial" panose="020B0604020202020204" pitchFamily="34" charset="0"/>
              <a:buChar char="•"/>
            </a:pPr>
            <a:r>
              <a:rPr lang="da-DK" sz="1400" b="1" dirty="0">
                <a:solidFill>
                  <a:schemeClr val="accent2"/>
                </a:solidFill>
              </a:rPr>
              <a:t>Fastholde Nest i dagtilbud</a:t>
            </a:r>
          </a:p>
        </p:txBody>
      </p:sp>
      <p:pic>
        <p:nvPicPr>
          <p:cNvPr id="6" name="Pladsholder til billede 5">
            <a:extLst>
              <a:ext uri="{FF2B5EF4-FFF2-40B4-BE49-F238E27FC236}">
                <a16:creationId xmlns:a16="http://schemas.microsoft.com/office/drawing/2014/main" id="{5677D888-59AA-1E4A-106C-9702B8C8E317}"/>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srcRect l="14230" r="27103" b="-2"/>
          <a:stretch/>
        </p:blipFill>
        <p:spPr>
          <a:xfrm>
            <a:off x="5765181" y="0"/>
            <a:ext cx="6047592" cy="6858000"/>
          </a:xfrm>
        </p:spPr>
      </p:pic>
    </p:spTree>
    <p:extLst>
      <p:ext uri="{BB962C8B-B14F-4D97-AF65-F5344CB8AC3E}">
        <p14:creationId xmlns:p14="http://schemas.microsoft.com/office/powerpoint/2010/main" val="324742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1031FAB-2A38-AA41-37C0-14F66295192A}"/>
              </a:ext>
            </a:extLst>
          </p:cNvPr>
          <p:cNvSpPr>
            <a:spLocks noGrp="1"/>
          </p:cNvSpPr>
          <p:nvPr>
            <p:ph type="title"/>
          </p:nvPr>
        </p:nvSpPr>
        <p:spPr>
          <a:xfrm>
            <a:off x="719998" y="894268"/>
            <a:ext cx="4844462" cy="893928"/>
          </a:xfrm>
        </p:spPr>
        <p:txBody>
          <a:bodyPr anchor="b">
            <a:normAutofit/>
          </a:bodyPr>
          <a:lstStyle/>
          <a:p>
            <a:r>
              <a:rPr lang="da-DK" dirty="0"/>
              <a:t>Selvregulering</a:t>
            </a:r>
          </a:p>
        </p:txBody>
      </p:sp>
      <p:sp>
        <p:nvSpPr>
          <p:cNvPr id="8" name="Undertitel 7">
            <a:extLst>
              <a:ext uri="{FF2B5EF4-FFF2-40B4-BE49-F238E27FC236}">
                <a16:creationId xmlns:a16="http://schemas.microsoft.com/office/drawing/2014/main" id="{B4909A51-094A-3E9D-918C-8BEBA03C4AA8}"/>
              </a:ext>
            </a:extLst>
          </p:cNvPr>
          <p:cNvSpPr>
            <a:spLocks noGrp="1"/>
          </p:cNvSpPr>
          <p:nvPr>
            <p:ph idx="1"/>
          </p:nvPr>
        </p:nvSpPr>
        <p:spPr>
          <a:xfrm>
            <a:off x="719998" y="2192138"/>
            <a:ext cx="4844462" cy="3945862"/>
          </a:xfrm>
        </p:spPr>
        <p:txBody>
          <a:bodyPr>
            <a:normAutofit/>
          </a:bodyPr>
          <a:lstStyle/>
          <a:p>
            <a:r>
              <a:rPr lang="da-DK" sz="1600"/>
              <a:t>Selvregulering er nødvendigt, når barnet indgår i fællesskabet i forhold til at agere i overensstemmelse med dels hvad der forventes, og dels i forhold til barnets egne og fællesskabets behov. </a:t>
            </a:r>
          </a:p>
          <a:p>
            <a:r>
              <a:rPr lang="da-DK" sz="1600"/>
              <a:t>Nest tager afsæt i metoder som skal give børnene redskaber til at forstå og blive beviste om egne følelser og de reaktioner, som er knyttet til en situation. </a:t>
            </a:r>
          </a:p>
          <a:p>
            <a:r>
              <a:rPr lang="da-DK" sz="1600"/>
              <a:t>Metoderne i Nest tager afsæt i en positiv tilgang med anvisninger og forståelse af, hvad der kan lægge bag en reaktion. </a:t>
            </a:r>
          </a:p>
          <a:p>
            <a:r>
              <a:rPr lang="da-DK" sz="1600"/>
              <a:t>Forudsætninger for selvregulering starter i samspillet mellem barnet og de nære omsorgspersoner.</a:t>
            </a:r>
          </a:p>
        </p:txBody>
      </p:sp>
      <p:pic>
        <p:nvPicPr>
          <p:cNvPr id="4" name="Pladsholder til billede 3">
            <a:extLst>
              <a:ext uri="{FF2B5EF4-FFF2-40B4-BE49-F238E27FC236}">
                <a16:creationId xmlns:a16="http://schemas.microsoft.com/office/drawing/2014/main" id="{A1B52FCC-26A2-0349-4937-4C40955AA684}"/>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a:srcRect l="18724" r="18722" b="-1"/>
          <a:stretch/>
        </p:blipFill>
        <p:spPr>
          <a:xfrm>
            <a:off x="5765180" y="10"/>
            <a:ext cx="6426820" cy="6857990"/>
          </a:xfrm>
          <a:noFill/>
        </p:spPr>
      </p:pic>
    </p:spTree>
    <p:extLst>
      <p:ext uri="{BB962C8B-B14F-4D97-AF65-F5344CB8AC3E}">
        <p14:creationId xmlns:p14="http://schemas.microsoft.com/office/powerpoint/2010/main" val="1841619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210DAB-F926-B0DB-6F06-982313D8B9F7}"/>
              </a:ext>
            </a:extLst>
          </p:cNvPr>
          <p:cNvSpPr>
            <a:spLocks noGrp="1"/>
          </p:cNvSpPr>
          <p:nvPr>
            <p:ph type="title"/>
          </p:nvPr>
        </p:nvSpPr>
        <p:spPr>
          <a:xfrm>
            <a:off x="1308651" y="396607"/>
            <a:ext cx="9352723" cy="918781"/>
          </a:xfrm>
        </p:spPr>
        <p:txBody>
          <a:bodyPr/>
          <a:lstStyle/>
          <a:p>
            <a:r>
              <a:rPr lang="da-DK" dirty="0"/>
              <a:t>Selvregulering</a:t>
            </a:r>
          </a:p>
        </p:txBody>
      </p:sp>
      <p:sp>
        <p:nvSpPr>
          <p:cNvPr id="3" name="Pladsholder til indhold 2">
            <a:extLst>
              <a:ext uri="{FF2B5EF4-FFF2-40B4-BE49-F238E27FC236}">
                <a16:creationId xmlns:a16="http://schemas.microsoft.com/office/drawing/2014/main" id="{1181C510-1217-E1D3-70FA-005C7F1B3726}"/>
              </a:ext>
            </a:extLst>
          </p:cNvPr>
          <p:cNvSpPr>
            <a:spLocks noGrp="1"/>
          </p:cNvSpPr>
          <p:nvPr>
            <p:ph idx="1"/>
          </p:nvPr>
        </p:nvSpPr>
        <p:spPr>
          <a:xfrm>
            <a:off x="838201" y="1510748"/>
            <a:ext cx="6021156" cy="4666215"/>
          </a:xfrm>
        </p:spPr>
        <p:txBody>
          <a:bodyPr>
            <a:normAutofit fontScale="92500" lnSpcReduction="20000"/>
          </a:bodyPr>
          <a:lstStyle/>
          <a:p>
            <a:pPr marL="0" indent="0">
              <a:buNone/>
            </a:pPr>
            <a:r>
              <a:rPr lang="da-DK" dirty="0"/>
              <a:t>Evnen til at regulere sig selv:</a:t>
            </a:r>
          </a:p>
          <a:p>
            <a:r>
              <a:rPr lang="da-DK" dirty="0"/>
              <a:t>At regulere energiniveau –fra aktivitet til ro/hvile</a:t>
            </a:r>
          </a:p>
          <a:p>
            <a:r>
              <a:rPr lang="da-DK" dirty="0"/>
              <a:t>At regulere sig selv følelsesmæssigt – fra negative til positive emotioner</a:t>
            </a:r>
          </a:p>
          <a:p>
            <a:r>
              <a:rPr lang="da-DK" dirty="0"/>
              <a:t>At regulere opmærksomhed</a:t>
            </a:r>
          </a:p>
          <a:p>
            <a:pPr marL="0" indent="0">
              <a:buNone/>
            </a:pPr>
            <a:endParaRPr lang="da-DK" dirty="0"/>
          </a:p>
          <a:p>
            <a:r>
              <a:rPr lang="da-DK" dirty="0"/>
              <a:t>At kunne registrere egne initiativer/følelser</a:t>
            </a:r>
          </a:p>
          <a:p>
            <a:r>
              <a:rPr lang="da-DK" dirty="0"/>
              <a:t>At kunne registrer andres reaktion/følelser/intentioner</a:t>
            </a:r>
          </a:p>
          <a:p>
            <a:endParaRPr lang="da-DK" dirty="0"/>
          </a:p>
          <a:p>
            <a:r>
              <a:rPr lang="da-DK" dirty="0"/>
              <a:t>At tænke sig om</a:t>
            </a:r>
          </a:p>
          <a:p>
            <a:r>
              <a:rPr lang="da-DK" dirty="0"/>
              <a:t>At planlægge en handling</a:t>
            </a:r>
          </a:p>
          <a:p>
            <a:r>
              <a:rPr lang="da-DK" dirty="0"/>
              <a:t>At bremse en handling – impulshæmme</a:t>
            </a:r>
          </a:p>
          <a:p>
            <a:r>
              <a:rPr lang="da-DK" dirty="0"/>
              <a:t>At justere en handling</a:t>
            </a:r>
          </a:p>
          <a:p>
            <a:r>
              <a:rPr lang="da-DK" dirty="0"/>
              <a:t>At overskue konsekvens af den handling</a:t>
            </a:r>
          </a:p>
        </p:txBody>
      </p:sp>
      <p:pic>
        <p:nvPicPr>
          <p:cNvPr id="4" name="Billede 3">
            <a:extLst>
              <a:ext uri="{FF2B5EF4-FFF2-40B4-BE49-F238E27FC236}">
                <a16:creationId xmlns:a16="http://schemas.microsoft.com/office/drawing/2014/main" id="{FA523C14-D8CC-34F2-118F-2CA08C42B54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35617" y="2326889"/>
            <a:ext cx="3645993" cy="4200604"/>
          </a:xfrm>
          <a:prstGeom prst="rect">
            <a:avLst/>
          </a:prstGeom>
        </p:spPr>
      </p:pic>
      <p:sp>
        <p:nvSpPr>
          <p:cNvPr id="5" name="Tekstfelt 4" descr="”Det var klogt, da det var inde i mit hoved, men så skete der noget på vejen ud.”&#10;">
            <a:extLst>
              <a:ext uri="{FF2B5EF4-FFF2-40B4-BE49-F238E27FC236}">
                <a16:creationId xmlns:a16="http://schemas.microsoft.com/office/drawing/2014/main" id="{9796088C-6298-3533-6A1F-3F9DF52B4BF7}"/>
              </a:ext>
              <a:ext uri="{C183D7F6-B498-43B3-948B-1728B52AA6E4}">
                <adec:decorative xmlns:adec="http://schemas.microsoft.com/office/drawing/2017/decorative" val="0"/>
              </a:ext>
            </a:extLst>
          </p:cNvPr>
          <p:cNvSpPr txBox="1"/>
          <p:nvPr/>
        </p:nvSpPr>
        <p:spPr>
          <a:xfrm>
            <a:off x="6859356" y="747857"/>
            <a:ext cx="2952521" cy="2077403"/>
          </a:xfrm>
          <a:prstGeom prst="wedgeEllipseCallout">
            <a:avLst>
              <a:gd name="adj1" fmla="val 48692"/>
              <a:gd name="adj2" fmla="val 6429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r>
              <a:rPr lang="da-DK" dirty="0">
                <a:solidFill>
                  <a:schemeClr val="accent2"/>
                </a:solidFill>
                <a:latin typeface="Dreaming Outloud Pro" panose="03050502040302030504" pitchFamily="66" charset="0"/>
                <a:cs typeface="Dreaming Outloud Pro" panose="03050502040302030504" pitchFamily="66" charset="0"/>
              </a:rPr>
              <a:t>”Det var klogt, da det var inde i mit hoved, men så skete der noget på vejen ud.”</a:t>
            </a:r>
          </a:p>
        </p:txBody>
      </p:sp>
    </p:spTree>
    <p:extLst>
      <p:ext uri="{BB962C8B-B14F-4D97-AF65-F5344CB8AC3E}">
        <p14:creationId xmlns:p14="http://schemas.microsoft.com/office/powerpoint/2010/main" val="2883421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A371799A-234D-CB2B-1FFD-2C58A1B5D297}"/>
              </a:ext>
            </a:extLst>
          </p:cNvPr>
          <p:cNvGraphicFramePr/>
          <p:nvPr>
            <p:extLst>
              <p:ext uri="{D42A27DB-BD31-4B8C-83A1-F6EECF244321}">
                <p14:modId xmlns:p14="http://schemas.microsoft.com/office/powerpoint/2010/main" val="1434604409"/>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kstfelt 5" descr="Adfærd">
            <a:extLst>
              <a:ext uri="{FF2B5EF4-FFF2-40B4-BE49-F238E27FC236}">
                <a16:creationId xmlns:a16="http://schemas.microsoft.com/office/drawing/2014/main" id="{66DBE431-C2FC-4203-821D-A0A7E75F9713}"/>
              </a:ext>
              <a:ext uri="{C183D7F6-B498-43B3-948B-1728B52AA6E4}">
                <adec:decorative xmlns:adec="http://schemas.microsoft.com/office/drawing/2017/decorative" val="0"/>
              </a:ext>
            </a:extLst>
          </p:cNvPr>
          <p:cNvSpPr txBox="1"/>
          <p:nvPr/>
        </p:nvSpPr>
        <p:spPr>
          <a:xfrm>
            <a:off x="2305877" y="4426226"/>
            <a:ext cx="2340000" cy="1260000"/>
          </a:xfrm>
          <a:prstGeom prst="rect">
            <a:avLst/>
          </a:prstGeom>
          <a:solidFill>
            <a:schemeClr val="accent2">
              <a:lumMod val="20000"/>
              <a:lumOff val="80000"/>
            </a:schemeClr>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da-DK" dirty="0"/>
              <a:t>Adfærd </a:t>
            </a:r>
          </a:p>
        </p:txBody>
      </p:sp>
      <p:sp>
        <p:nvSpPr>
          <p:cNvPr id="7" name="Tekstfelt 6" descr="Tanker">
            <a:extLst>
              <a:ext uri="{FF2B5EF4-FFF2-40B4-BE49-F238E27FC236}">
                <a16:creationId xmlns:a16="http://schemas.microsoft.com/office/drawing/2014/main" id="{388D3CBB-652D-77E5-25C0-E6A4DA1FBAAA}"/>
              </a:ext>
              <a:ext uri="{C183D7F6-B498-43B3-948B-1728B52AA6E4}">
                <adec:decorative xmlns:adec="http://schemas.microsoft.com/office/drawing/2017/decorative" val="0"/>
              </a:ext>
            </a:extLst>
          </p:cNvPr>
          <p:cNvSpPr txBox="1">
            <a:spLocks noChangeAspect="1"/>
          </p:cNvSpPr>
          <p:nvPr/>
        </p:nvSpPr>
        <p:spPr>
          <a:xfrm>
            <a:off x="4926000" y="4426226"/>
            <a:ext cx="2340000" cy="1260000"/>
          </a:xfrm>
          <a:prstGeom prst="rect">
            <a:avLst/>
          </a:prstGeom>
          <a:solidFill>
            <a:schemeClr val="accent2">
              <a:lumMod val="40000"/>
              <a:lumOff val="60000"/>
            </a:schemeClr>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da-DK" dirty="0"/>
              <a:t>Tanker  </a:t>
            </a:r>
          </a:p>
        </p:txBody>
      </p:sp>
      <p:sp>
        <p:nvSpPr>
          <p:cNvPr id="8" name="Tekstfelt 7" descr="Følelser">
            <a:extLst>
              <a:ext uri="{FF2B5EF4-FFF2-40B4-BE49-F238E27FC236}">
                <a16:creationId xmlns:a16="http://schemas.microsoft.com/office/drawing/2014/main" id="{9191C929-F0B9-1113-C8C0-6ED0CEDFA88C}"/>
              </a:ext>
              <a:ext uri="{C183D7F6-B498-43B3-948B-1728B52AA6E4}">
                <adec:decorative xmlns:adec="http://schemas.microsoft.com/office/drawing/2017/decorative" val="0"/>
              </a:ext>
            </a:extLst>
          </p:cNvPr>
          <p:cNvSpPr txBox="1">
            <a:spLocks/>
          </p:cNvSpPr>
          <p:nvPr/>
        </p:nvSpPr>
        <p:spPr>
          <a:xfrm>
            <a:off x="7542314" y="4426226"/>
            <a:ext cx="2340000" cy="1260000"/>
          </a:xfrm>
          <a:prstGeom prst="rect">
            <a:avLst/>
          </a:prstGeom>
          <a:solidFill>
            <a:schemeClr val="accent2">
              <a:lumMod val="60000"/>
              <a:lumOff val="40000"/>
            </a:schemeClr>
          </a:solidFill>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algn="ctr"/>
            <a:r>
              <a:rPr lang="da-DK" dirty="0"/>
              <a:t>Følelser </a:t>
            </a:r>
          </a:p>
        </p:txBody>
      </p:sp>
      <p:sp>
        <p:nvSpPr>
          <p:cNvPr id="9" name="Tekstfelt 8" descr="Hjælper barnet med at regulere">
            <a:extLst>
              <a:ext uri="{FF2B5EF4-FFF2-40B4-BE49-F238E27FC236}">
                <a16:creationId xmlns:a16="http://schemas.microsoft.com/office/drawing/2014/main" id="{609648C6-D52D-3C5A-8A0D-02123D3E468E}"/>
              </a:ext>
              <a:ext uri="{C183D7F6-B498-43B3-948B-1728B52AA6E4}">
                <adec:decorative xmlns:adec="http://schemas.microsoft.com/office/drawing/2017/decorative" val="0"/>
              </a:ext>
            </a:extLst>
          </p:cNvPr>
          <p:cNvSpPr txBox="1"/>
          <p:nvPr/>
        </p:nvSpPr>
        <p:spPr>
          <a:xfrm>
            <a:off x="7434470" y="3121222"/>
            <a:ext cx="2725530" cy="307777"/>
          </a:xfrm>
          <a:prstGeom prst="rect">
            <a:avLst/>
          </a:prstGeom>
          <a:noFill/>
        </p:spPr>
        <p:txBody>
          <a:bodyPr wrap="square" rtlCol="0">
            <a:spAutoFit/>
          </a:bodyPr>
          <a:lstStyle/>
          <a:p>
            <a:r>
              <a:rPr lang="da-DK" sz="1400" dirty="0">
                <a:solidFill>
                  <a:schemeClr val="accent3">
                    <a:lumMod val="75000"/>
                  </a:schemeClr>
                </a:solidFill>
              </a:rPr>
              <a:t>Hjælper barnet med at regulere:</a:t>
            </a:r>
          </a:p>
        </p:txBody>
      </p:sp>
      <p:sp>
        <p:nvSpPr>
          <p:cNvPr id="2" name="Titel 1">
            <a:extLst>
              <a:ext uri="{FF2B5EF4-FFF2-40B4-BE49-F238E27FC236}">
                <a16:creationId xmlns:a16="http://schemas.microsoft.com/office/drawing/2014/main" id="{B1C2FA2C-1F92-E05C-CA03-1D9DAE8F6175}"/>
              </a:ext>
            </a:extLst>
          </p:cNvPr>
          <p:cNvSpPr>
            <a:spLocks noGrp="1"/>
          </p:cNvSpPr>
          <p:nvPr>
            <p:ph type="title"/>
          </p:nvPr>
        </p:nvSpPr>
        <p:spPr>
          <a:xfrm>
            <a:off x="1518135" y="-966718"/>
            <a:ext cx="9835665" cy="966718"/>
          </a:xfrm>
        </p:spPr>
        <p:txBody>
          <a:bodyPr/>
          <a:lstStyle/>
          <a:p>
            <a:r>
              <a:rPr lang="da-DK"/>
              <a:t>Model for selvregulering</a:t>
            </a:r>
          </a:p>
        </p:txBody>
      </p:sp>
    </p:spTree>
    <p:extLst>
      <p:ext uri="{BB962C8B-B14F-4D97-AF65-F5344CB8AC3E}">
        <p14:creationId xmlns:p14="http://schemas.microsoft.com/office/powerpoint/2010/main" val="3929422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8F0BCC-33D5-384B-36D7-E3D00ABCCB0C}"/>
              </a:ext>
            </a:extLst>
          </p:cNvPr>
          <p:cNvSpPr>
            <a:spLocks noGrp="1"/>
          </p:cNvSpPr>
          <p:nvPr>
            <p:ph type="title"/>
          </p:nvPr>
        </p:nvSpPr>
        <p:spPr/>
        <p:txBody>
          <a:bodyPr/>
          <a:lstStyle/>
          <a:p>
            <a:r>
              <a:rPr lang="da-DK" dirty="0"/>
              <a:t>Selvregulering</a:t>
            </a:r>
          </a:p>
        </p:txBody>
      </p:sp>
      <p:graphicFrame>
        <p:nvGraphicFramePr>
          <p:cNvPr id="3" name="Diagram 2">
            <a:extLst>
              <a:ext uri="{FF2B5EF4-FFF2-40B4-BE49-F238E27FC236}">
                <a16:creationId xmlns:a16="http://schemas.microsoft.com/office/drawing/2014/main" id="{39733D7C-D37D-E22F-E11D-8EE440DB8AC9}"/>
              </a:ext>
            </a:extLst>
          </p:cNvPr>
          <p:cNvGraphicFramePr/>
          <p:nvPr/>
        </p:nvGraphicFramePr>
        <p:xfrm>
          <a:off x="1518136" y="1281950"/>
          <a:ext cx="8552622" cy="47357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2738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Pladsholder til indhold 7">
            <a:extLst>
              <a:ext uri="{FF2B5EF4-FFF2-40B4-BE49-F238E27FC236}">
                <a16:creationId xmlns:a16="http://schemas.microsoft.com/office/drawing/2014/main" id="{63EDAD50-91EB-44AE-950C-9DBE7F3E02F6}"/>
              </a:ext>
            </a:extLst>
          </p:cNvPr>
          <p:cNvGraphicFramePr>
            <a:graphicFrameLocks/>
          </p:cNvGraphicFramePr>
          <p:nvPr/>
        </p:nvGraphicFramePr>
        <p:xfrm>
          <a:off x="826349" y="1634328"/>
          <a:ext cx="4530818" cy="4167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kstfelt 3">
            <a:extLst>
              <a:ext uri="{FF2B5EF4-FFF2-40B4-BE49-F238E27FC236}">
                <a16:creationId xmlns:a16="http://schemas.microsoft.com/office/drawing/2014/main" id="{F2754916-E338-86C2-0E28-274CA22D90E7}"/>
              </a:ext>
            </a:extLst>
          </p:cNvPr>
          <p:cNvSpPr txBox="1"/>
          <p:nvPr/>
        </p:nvSpPr>
        <p:spPr>
          <a:xfrm>
            <a:off x="5787190" y="1378888"/>
            <a:ext cx="5578462" cy="5155257"/>
          </a:xfrm>
          <a:prstGeom prst="rect">
            <a:avLst/>
          </a:prstGeom>
          <a:noFill/>
        </p:spPr>
        <p:txBody>
          <a:bodyPr wrap="square" lIns="0" tIns="0" rIns="0" bIns="0" rtlCol="0">
            <a:spAutoFit/>
          </a:bodyPr>
          <a:lstStyle/>
          <a:p>
            <a:pPr marL="342900" indent="-342900">
              <a:spcAft>
                <a:spcPts val="600"/>
              </a:spcAft>
              <a:buFont typeface="Arial" panose="020B0604020202020204" pitchFamily="34" charset="0"/>
              <a:buChar char="•"/>
            </a:pPr>
            <a:r>
              <a:rPr lang="da-DK" sz="2000" dirty="0">
                <a:solidFill>
                  <a:schemeClr val="accent1"/>
                </a:solidFill>
              </a:rPr>
              <a:t>Utydelig rammesætning af dagen</a:t>
            </a:r>
          </a:p>
          <a:p>
            <a:pPr marL="342900" indent="-342900">
              <a:spcAft>
                <a:spcPts val="600"/>
              </a:spcAft>
              <a:buFont typeface="Arial" panose="020B0604020202020204" pitchFamily="34" charset="0"/>
              <a:buChar char="•"/>
            </a:pPr>
            <a:r>
              <a:rPr lang="da-DK" sz="2000" dirty="0">
                <a:solidFill>
                  <a:schemeClr val="accent1"/>
                </a:solidFill>
              </a:rPr>
              <a:t>Manglende voksen deltagelse i leg</a:t>
            </a:r>
          </a:p>
          <a:p>
            <a:pPr marL="342900" indent="-342900">
              <a:spcAft>
                <a:spcPts val="600"/>
              </a:spcAft>
              <a:buFont typeface="Arial" panose="020B0604020202020204" pitchFamily="34" charset="0"/>
              <a:buChar char="•"/>
            </a:pPr>
            <a:r>
              <a:rPr lang="da-DK" sz="2000" dirty="0">
                <a:solidFill>
                  <a:schemeClr val="accent1"/>
                </a:solidFill>
              </a:rPr>
              <a:t>Information og beskeder gives kun verbalt</a:t>
            </a:r>
          </a:p>
          <a:p>
            <a:pPr marL="342900" indent="-342900">
              <a:spcAft>
                <a:spcPts val="600"/>
              </a:spcAft>
              <a:buFont typeface="Arial" panose="020B0604020202020204" pitchFamily="34" charset="0"/>
              <a:buChar char="•"/>
            </a:pPr>
            <a:r>
              <a:rPr lang="da-DK" sz="2000" dirty="0">
                <a:solidFill>
                  <a:schemeClr val="accent1"/>
                </a:solidFill>
              </a:rPr>
              <a:t>Krav om fleksibilitet</a:t>
            </a:r>
          </a:p>
          <a:p>
            <a:pPr marL="342900" indent="-342900">
              <a:spcAft>
                <a:spcPts val="600"/>
              </a:spcAft>
              <a:buFont typeface="Arial" panose="020B0604020202020204" pitchFamily="34" charset="0"/>
              <a:buChar char="•"/>
            </a:pPr>
            <a:r>
              <a:rPr lang="da-DK" sz="2000" dirty="0">
                <a:solidFill>
                  <a:schemeClr val="accent1"/>
                </a:solidFill>
              </a:rPr>
              <a:t>Manglende inddragelse i dialog</a:t>
            </a:r>
          </a:p>
          <a:p>
            <a:pPr marL="342900" indent="-342900">
              <a:spcAft>
                <a:spcPts val="600"/>
              </a:spcAft>
              <a:buFont typeface="Arial" panose="020B0604020202020204" pitchFamily="34" charset="0"/>
              <a:buChar char="•"/>
            </a:pPr>
            <a:r>
              <a:rPr lang="da-DK" sz="2000" dirty="0">
                <a:solidFill>
                  <a:schemeClr val="accent1"/>
                </a:solidFill>
              </a:rPr>
              <a:t>Mange mennesker sammen</a:t>
            </a:r>
          </a:p>
          <a:p>
            <a:pPr marL="342900" indent="-342900">
              <a:spcAft>
                <a:spcPts val="600"/>
              </a:spcAft>
              <a:buFont typeface="Arial" panose="020B0604020202020204" pitchFamily="34" charset="0"/>
              <a:buChar char="•"/>
            </a:pPr>
            <a:r>
              <a:rPr lang="da-DK" sz="2000" dirty="0">
                <a:solidFill>
                  <a:schemeClr val="accent1"/>
                </a:solidFill>
              </a:rPr>
              <a:t>Højt aktivitets niveau gennem hele dagen</a:t>
            </a:r>
          </a:p>
          <a:p>
            <a:pPr marL="342900" indent="-342900">
              <a:spcAft>
                <a:spcPts val="600"/>
              </a:spcAft>
              <a:buFont typeface="Arial" panose="020B0604020202020204" pitchFamily="34" charset="0"/>
              <a:buChar char="•"/>
            </a:pPr>
            <a:r>
              <a:rPr lang="da-DK" sz="2000" dirty="0">
                <a:solidFill>
                  <a:schemeClr val="accent1"/>
                </a:solidFill>
              </a:rPr>
              <a:t>Uklare legemiljøer</a:t>
            </a:r>
          </a:p>
          <a:p>
            <a:pPr marL="342900" indent="-342900">
              <a:spcAft>
                <a:spcPts val="600"/>
              </a:spcAft>
              <a:buFont typeface="Arial" panose="020B0604020202020204" pitchFamily="34" charset="0"/>
              <a:buChar char="•"/>
            </a:pPr>
            <a:r>
              <a:rPr lang="da-DK" sz="2000" dirty="0">
                <a:solidFill>
                  <a:schemeClr val="accent1"/>
                </a:solidFill>
              </a:rPr>
              <a:t>Forventning til at løse uoverensstemmelser uden konflikt </a:t>
            </a:r>
          </a:p>
          <a:p>
            <a:pPr marL="342900" indent="-342900">
              <a:spcAft>
                <a:spcPts val="600"/>
              </a:spcAft>
              <a:buFont typeface="Arial" panose="020B0604020202020204" pitchFamily="34" charset="0"/>
              <a:buChar char="•"/>
            </a:pPr>
            <a:r>
              <a:rPr lang="da-DK" sz="2000" dirty="0">
                <a:solidFill>
                  <a:schemeClr val="accent1"/>
                </a:solidFill>
              </a:rPr>
              <a:t>Forventning til at kunne vurdere hvordan ens handlinger påvirker andre </a:t>
            </a:r>
          </a:p>
          <a:p>
            <a:pPr marL="342900" indent="-342900">
              <a:spcAft>
                <a:spcPts val="600"/>
              </a:spcAft>
              <a:buFont typeface="Arial" panose="020B0604020202020204" pitchFamily="34" charset="0"/>
              <a:buChar char="•"/>
            </a:pPr>
            <a:r>
              <a:rPr lang="da-DK" sz="2000" dirty="0">
                <a:solidFill>
                  <a:schemeClr val="accent1"/>
                </a:solidFill>
              </a:rPr>
              <a:t>Fraværende voksen i børnefællesskabet </a:t>
            </a:r>
          </a:p>
          <a:p>
            <a:pPr marL="342900" indent="-342900">
              <a:spcAft>
                <a:spcPts val="600"/>
              </a:spcAft>
              <a:buFont typeface="Arial" panose="020B0604020202020204" pitchFamily="34" charset="0"/>
              <a:buChar char="•"/>
            </a:pPr>
            <a:r>
              <a:rPr lang="da-DK" sz="2000" dirty="0">
                <a:solidFill>
                  <a:schemeClr val="accent1"/>
                </a:solidFill>
              </a:rPr>
              <a:t>Forventning om at tage andres perspektiv </a:t>
            </a:r>
          </a:p>
        </p:txBody>
      </p:sp>
      <p:sp>
        <p:nvSpPr>
          <p:cNvPr id="3" name="Titel 2">
            <a:extLst>
              <a:ext uri="{FF2B5EF4-FFF2-40B4-BE49-F238E27FC236}">
                <a16:creationId xmlns:a16="http://schemas.microsoft.com/office/drawing/2014/main" id="{F5A0F844-D398-76C8-6403-8D8441B13879}"/>
              </a:ext>
            </a:extLst>
          </p:cNvPr>
          <p:cNvSpPr>
            <a:spLocks noGrp="1"/>
          </p:cNvSpPr>
          <p:nvPr>
            <p:ph type="title"/>
          </p:nvPr>
        </p:nvSpPr>
        <p:spPr>
          <a:xfrm>
            <a:off x="1650403" y="685800"/>
            <a:ext cx="9008073" cy="541828"/>
          </a:xfrm>
        </p:spPr>
        <p:txBody>
          <a:bodyPr vert="horz" wrap="square" lIns="0" tIns="0" rIns="0" bIns="0" anchor="t" anchorCtr="0"/>
          <a:lstStyle/>
          <a:p>
            <a:r>
              <a:rPr lang="da-DK" sz="2800">
                <a:solidFill>
                  <a:srgbClr val="002060"/>
                </a:solidFill>
              </a:rPr>
              <a:t>Barriere for deltagelsesmuligheder i læringsmiljøet</a:t>
            </a:r>
          </a:p>
        </p:txBody>
      </p:sp>
    </p:spTree>
    <p:extLst>
      <p:ext uri="{BB962C8B-B14F-4D97-AF65-F5344CB8AC3E}">
        <p14:creationId xmlns:p14="http://schemas.microsoft.com/office/powerpoint/2010/main" val="678716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ladsholder til billede 10">
            <a:extLst>
              <a:ext uri="{FF2B5EF4-FFF2-40B4-BE49-F238E27FC236}">
                <a16:creationId xmlns:a16="http://schemas.microsoft.com/office/drawing/2014/main" id="{6BA312E5-8F63-02EB-3B81-33B9EC6B3A99}"/>
              </a:ext>
              <a:ext uri="{C183D7F6-B498-43B3-948B-1728B52AA6E4}">
                <adec:decorative xmlns:adec="http://schemas.microsoft.com/office/drawing/2017/decorative" val="1"/>
              </a:ext>
            </a:extLst>
          </p:cNvPr>
          <p:cNvPicPr>
            <a:picLocks noGrp="1" noChangeAspect="1"/>
          </p:cNvPicPr>
          <p:nvPr>
            <p:ph sz="half" idx="2"/>
          </p:nvPr>
        </p:nvPicPr>
        <p:blipFill>
          <a:blip r:embed="rId3">
            <a:duotone>
              <a:schemeClr val="accent1">
                <a:shade val="45000"/>
                <a:satMod val="135000"/>
              </a:schemeClr>
              <a:prstClr val="white"/>
            </a:duotone>
          </a:blip>
          <a:srcRect t="160" r="-3" b="-3"/>
          <a:stretch/>
        </p:blipFill>
        <p:spPr>
          <a:xfrm>
            <a:off x="4048437" y="1236938"/>
            <a:ext cx="7745996" cy="4891501"/>
          </a:xfrm>
          <a:noFill/>
        </p:spPr>
      </p:pic>
      <p:sp>
        <p:nvSpPr>
          <p:cNvPr id="3" name="Titel 2">
            <a:extLst>
              <a:ext uri="{FF2B5EF4-FFF2-40B4-BE49-F238E27FC236}">
                <a16:creationId xmlns:a16="http://schemas.microsoft.com/office/drawing/2014/main" id="{485A9DE1-2C56-9ED7-8370-D9157FD326B0}"/>
              </a:ext>
            </a:extLst>
          </p:cNvPr>
          <p:cNvSpPr>
            <a:spLocks noGrp="1"/>
          </p:cNvSpPr>
          <p:nvPr>
            <p:ph type="title"/>
          </p:nvPr>
        </p:nvSpPr>
        <p:spPr>
          <a:xfrm>
            <a:off x="1500806" y="270220"/>
            <a:ext cx="10293627" cy="966718"/>
          </a:xfrm>
        </p:spPr>
        <p:txBody>
          <a:bodyPr anchor="b">
            <a:normAutofit/>
          </a:bodyPr>
          <a:lstStyle/>
          <a:p>
            <a:r>
              <a:rPr lang="da-DK" dirty="0"/>
              <a:t>Støtte til selvregulering</a:t>
            </a:r>
          </a:p>
        </p:txBody>
      </p:sp>
      <p:sp>
        <p:nvSpPr>
          <p:cNvPr id="4" name="Pladsholder til indhold 3">
            <a:extLst>
              <a:ext uri="{FF2B5EF4-FFF2-40B4-BE49-F238E27FC236}">
                <a16:creationId xmlns:a16="http://schemas.microsoft.com/office/drawing/2014/main" id="{631B8452-C7A4-757C-E263-26065F0EFB22}"/>
              </a:ext>
            </a:extLst>
          </p:cNvPr>
          <p:cNvSpPr>
            <a:spLocks noGrp="1"/>
          </p:cNvSpPr>
          <p:nvPr>
            <p:ph sz="half" idx="1"/>
          </p:nvPr>
        </p:nvSpPr>
        <p:spPr>
          <a:xfrm>
            <a:off x="718930" y="1696279"/>
            <a:ext cx="5072270" cy="4586702"/>
          </a:xfrm>
        </p:spPr>
        <p:txBody>
          <a:bodyPr>
            <a:normAutofit/>
          </a:bodyPr>
          <a:lstStyle/>
          <a:p>
            <a:pPr marL="457200" indent="-457200">
              <a:buFont typeface="+mj-lt"/>
              <a:buAutoNum type="arabicPeriod"/>
            </a:pPr>
            <a:r>
              <a:rPr lang="da-DK" b="1" dirty="0"/>
              <a:t>Trygge og gode relationer</a:t>
            </a:r>
          </a:p>
          <a:p>
            <a:pPr lvl="1"/>
            <a:r>
              <a:rPr lang="da-DK" sz="2000" dirty="0"/>
              <a:t>Emotionel tryghed</a:t>
            </a:r>
          </a:p>
          <a:p>
            <a:pPr lvl="1"/>
            <a:r>
              <a:rPr lang="da-DK" sz="2000" dirty="0"/>
              <a:t>At blive set og respekteret</a:t>
            </a:r>
          </a:p>
          <a:p>
            <a:pPr lvl="1"/>
            <a:r>
              <a:rPr lang="da-DK" sz="2000" dirty="0"/>
              <a:t>Se på intention</a:t>
            </a:r>
          </a:p>
          <a:p>
            <a:pPr lvl="1"/>
            <a:r>
              <a:rPr lang="da-DK" sz="2000" dirty="0"/>
              <a:t>Rollemodeller</a:t>
            </a:r>
          </a:p>
          <a:p>
            <a:pPr marL="457200" indent="-457200">
              <a:buFont typeface="+mj-lt"/>
              <a:buAutoNum type="arabicPeriod"/>
            </a:pPr>
            <a:r>
              <a:rPr lang="da-DK" b="1" dirty="0"/>
              <a:t>Struktur og tydelighed</a:t>
            </a:r>
          </a:p>
          <a:p>
            <a:pPr lvl="1"/>
            <a:r>
              <a:rPr lang="da-DK" sz="2000" dirty="0"/>
              <a:t>Klare forventninger</a:t>
            </a:r>
          </a:p>
          <a:p>
            <a:pPr lvl="1"/>
            <a:r>
              <a:rPr lang="da-DK" sz="2000" dirty="0"/>
              <a:t>Rutiner </a:t>
            </a:r>
          </a:p>
          <a:p>
            <a:pPr lvl="1"/>
            <a:r>
              <a:rPr lang="da-DK" sz="2000" dirty="0"/>
              <a:t>Plan</a:t>
            </a:r>
          </a:p>
          <a:p>
            <a:pPr marL="457200" indent="-457200">
              <a:buFont typeface="+mj-lt"/>
              <a:buAutoNum type="arabicPeriod"/>
            </a:pPr>
            <a:r>
              <a:rPr lang="da-DK" b="1" dirty="0"/>
              <a:t>Stimulering gennem leg og aktivitet</a:t>
            </a:r>
          </a:p>
          <a:p>
            <a:pPr lvl="1"/>
            <a:r>
              <a:rPr lang="da-DK" sz="2000" dirty="0"/>
              <a:t>Nærværende voksne</a:t>
            </a:r>
          </a:p>
          <a:p>
            <a:pPr lvl="1"/>
            <a:r>
              <a:rPr lang="da-DK" sz="2000" dirty="0"/>
              <a:t>Børnenes spor og interesser</a:t>
            </a:r>
          </a:p>
          <a:p>
            <a:pPr marL="457200" indent="-457200">
              <a:buFont typeface="+mj-lt"/>
              <a:buAutoNum type="arabicPeriod"/>
            </a:pPr>
            <a:endParaRPr lang="da-DK" dirty="0"/>
          </a:p>
        </p:txBody>
      </p:sp>
    </p:spTree>
    <p:extLst>
      <p:ext uri="{BB962C8B-B14F-4D97-AF65-F5344CB8AC3E}">
        <p14:creationId xmlns:p14="http://schemas.microsoft.com/office/powerpoint/2010/main" val="783684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dsholder til billede 1">
            <a:extLst>
              <a:ext uri="{FF2B5EF4-FFF2-40B4-BE49-F238E27FC236}">
                <a16:creationId xmlns:a16="http://schemas.microsoft.com/office/drawing/2014/main" id="{F18F292D-0496-E531-A5FD-62A124C16708}"/>
              </a:ext>
              <a:ext uri="{C183D7F6-B498-43B3-948B-1728B52AA6E4}">
                <adec:decorative xmlns:adec="http://schemas.microsoft.com/office/drawing/2017/decorative" val="1"/>
              </a:ext>
            </a:extLst>
          </p:cNvPr>
          <p:cNvPicPr>
            <a:picLocks noChangeAspect="1"/>
          </p:cNvPicPr>
          <p:nvPr/>
        </p:nvPicPr>
        <p:blipFill rotWithShape="1">
          <a:blip r:embed="rId3"/>
          <a:srcRect r="38246"/>
          <a:stretch/>
        </p:blipFill>
        <p:spPr>
          <a:xfrm>
            <a:off x="1394460" y="1738930"/>
            <a:ext cx="4814923" cy="4268821"/>
          </a:xfrm>
          <a:prstGeom prst="rect">
            <a:avLst/>
          </a:prstGeom>
          <a:noFill/>
        </p:spPr>
      </p:pic>
      <p:sp>
        <p:nvSpPr>
          <p:cNvPr id="3" name="Tekstfelt 2">
            <a:extLst>
              <a:ext uri="{FF2B5EF4-FFF2-40B4-BE49-F238E27FC236}">
                <a16:creationId xmlns:a16="http://schemas.microsoft.com/office/drawing/2014/main" id="{714663D5-E4BC-4359-7292-189F5D316B2E}"/>
              </a:ext>
            </a:extLst>
          </p:cNvPr>
          <p:cNvSpPr txBox="1"/>
          <p:nvPr/>
        </p:nvSpPr>
        <p:spPr>
          <a:xfrm>
            <a:off x="6590317" y="1049058"/>
            <a:ext cx="4814923" cy="5078313"/>
          </a:xfrm>
          <a:prstGeom prst="rect">
            <a:avLst/>
          </a:prstGeom>
          <a:noFill/>
        </p:spPr>
        <p:txBody>
          <a:bodyPr wrap="square" rtlCol="0">
            <a:spAutoFit/>
          </a:bodyPr>
          <a:lstStyle/>
          <a:p>
            <a:pPr marL="0" indent="0">
              <a:buNone/>
            </a:pPr>
            <a:r>
              <a:rPr lang="da-DK" b="1" dirty="0"/>
              <a:t>Den tænkende hjerne – præfrontal cortex - frontallapper</a:t>
            </a:r>
          </a:p>
          <a:p>
            <a:pPr marL="285750" indent="-285750">
              <a:buFont typeface="Arial" panose="020B0604020202020204" pitchFamily="34" charset="0"/>
              <a:buChar char="•"/>
            </a:pPr>
            <a:r>
              <a:rPr lang="da-DK" sz="1800" dirty="0"/>
              <a:t>Impulskontrol </a:t>
            </a:r>
          </a:p>
          <a:p>
            <a:pPr marL="285750" indent="-285750">
              <a:buFont typeface="Arial" panose="020B0604020202020204" pitchFamily="34" charset="0"/>
              <a:buChar char="•"/>
            </a:pPr>
            <a:r>
              <a:rPr lang="da-DK" sz="1800" dirty="0"/>
              <a:t>Symbolisering, forestillings- og </a:t>
            </a:r>
            <a:r>
              <a:rPr lang="da-DK" sz="1800" dirty="0" err="1"/>
              <a:t>mentaliseringsevne</a:t>
            </a:r>
            <a:endParaRPr lang="da-DK" sz="1800" dirty="0"/>
          </a:p>
          <a:p>
            <a:endParaRPr lang="da-DK" dirty="0"/>
          </a:p>
          <a:p>
            <a:pPr marL="0" indent="0">
              <a:buNone/>
            </a:pPr>
            <a:r>
              <a:rPr lang="da-DK" b="1" dirty="0"/>
              <a:t>Den følende hjerne – det limbiske system.</a:t>
            </a:r>
          </a:p>
          <a:p>
            <a:pPr marL="285750" indent="-285750">
              <a:buFont typeface="Arial" panose="020B0604020202020204" pitchFamily="34" charset="0"/>
              <a:buChar char="•"/>
            </a:pPr>
            <a:r>
              <a:rPr lang="da-DK" sz="1800" dirty="0"/>
              <a:t>Amygdala: Scanner omgivelserne for fare</a:t>
            </a:r>
          </a:p>
          <a:p>
            <a:pPr marL="285750" indent="-285750">
              <a:buFont typeface="Arial" panose="020B0604020202020204" pitchFamily="34" charset="0"/>
              <a:buChar char="•"/>
            </a:pPr>
            <a:r>
              <a:rPr lang="da-DK" sz="1800" dirty="0"/>
              <a:t> Indlevelse og empati</a:t>
            </a:r>
          </a:p>
          <a:p>
            <a:pPr marL="285750" indent="-285750">
              <a:buFont typeface="Arial" panose="020B0604020202020204" pitchFamily="34" charset="0"/>
              <a:buChar char="•"/>
            </a:pPr>
            <a:r>
              <a:rPr lang="da-DK" sz="1800" dirty="0"/>
              <a:t>Regulering af følelser og indre tilstande</a:t>
            </a:r>
          </a:p>
          <a:p>
            <a:pPr marL="0" indent="0">
              <a:buNone/>
            </a:pPr>
            <a:endParaRPr lang="da-DK" b="1" dirty="0"/>
          </a:p>
          <a:p>
            <a:pPr marL="0" indent="0">
              <a:buNone/>
            </a:pPr>
            <a:r>
              <a:rPr lang="da-DK" b="1" dirty="0"/>
              <a:t>Den sansende hjerne – det autonome system - reptilhjernen.</a:t>
            </a:r>
          </a:p>
          <a:p>
            <a:pPr marL="285750" indent="-285750">
              <a:buFont typeface="Arial" panose="020B0604020202020204" pitchFamily="34" charset="0"/>
              <a:buChar char="•"/>
            </a:pPr>
            <a:r>
              <a:rPr lang="da-DK" sz="1800" dirty="0"/>
              <a:t>Kropssansning</a:t>
            </a:r>
          </a:p>
          <a:p>
            <a:pPr marL="285750" indent="-285750">
              <a:buFont typeface="Arial" panose="020B0604020202020204" pitchFamily="34" charset="0"/>
              <a:buChar char="•"/>
            </a:pPr>
            <a:r>
              <a:rPr lang="da-DK" sz="1800" dirty="0"/>
              <a:t>Energiregulering</a:t>
            </a:r>
          </a:p>
          <a:p>
            <a:pPr marL="285750" indent="-285750">
              <a:buFont typeface="Arial" panose="020B0604020202020204" pitchFamily="34" charset="0"/>
              <a:buChar char="•"/>
            </a:pPr>
            <a:r>
              <a:rPr lang="da-DK" sz="1800" dirty="0"/>
              <a:t>Opmærksomhedsregulering</a:t>
            </a:r>
          </a:p>
          <a:p>
            <a:pPr marL="285750" indent="-285750">
              <a:buFont typeface="Arial" panose="020B0604020202020204" pitchFamily="34" charset="0"/>
              <a:buChar char="•"/>
            </a:pPr>
            <a:r>
              <a:rPr lang="da-DK" dirty="0"/>
              <a:t>Kamp – flugt - frys</a:t>
            </a:r>
            <a:endParaRPr lang="da-DK" sz="1800" dirty="0"/>
          </a:p>
          <a:p>
            <a:endParaRPr lang="da-DK" dirty="0"/>
          </a:p>
        </p:txBody>
      </p:sp>
      <p:sp>
        <p:nvSpPr>
          <p:cNvPr id="5" name="Titel 4">
            <a:extLst>
              <a:ext uri="{FF2B5EF4-FFF2-40B4-BE49-F238E27FC236}">
                <a16:creationId xmlns:a16="http://schemas.microsoft.com/office/drawing/2014/main" id="{9575C3A7-25EE-C9F7-49FB-24EE1E21DE23}"/>
              </a:ext>
            </a:extLst>
          </p:cNvPr>
          <p:cNvSpPr>
            <a:spLocks noGrp="1"/>
          </p:cNvSpPr>
          <p:nvPr>
            <p:ph type="title"/>
          </p:nvPr>
        </p:nvSpPr>
        <p:spPr>
          <a:xfrm>
            <a:off x="1747809" y="388073"/>
            <a:ext cx="10293627" cy="966718"/>
          </a:xfrm>
        </p:spPr>
        <p:txBody>
          <a:bodyPr vert="horz" wrap="square" lIns="91440" tIns="45720" rIns="91440" bIns="45720" anchor="b" anchorCtr="0"/>
          <a:lstStyle/>
          <a:p>
            <a:r>
              <a:rPr lang="da-DK"/>
              <a:t>Den treenige hjerne</a:t>
            </a:r>
          </a:p>
        </p:txBody>
      </p:sp>
    </p:spTree>
    <p:extLst>
      <p:ext uri="{BB962C8B-B14F-4D97-AF65-F5344CB8AC3E}">
        <p14:creationId xmlns:p14="http://schemas.microsoft.com/office/powerpoint/2010/main" val="4445239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SISTID" val="2ad64795-a1fd-46a8-a9e5-043de7dc6d75"/>
</p:tagLst>
</file>

<file path=ppt/theme/theme1.xml><?xml version="1.0" encoding="utf-8"?>
<a:theme xmlns:a="http://schemas.openxmlformats.org/drawingml/2006/main" name="DNS_AalborgKommune">
  <a:themeElements>
    <a:clrScheme name="Aalborg Kommune">
      <a:dk1>
        <a:srgbClr val="000000"/>
      </a:dk1>
      <a:lt1>
        <a:srgbClr val="FFFFFF"/>
      </a:lt1>
      <a:dk2>
        <a:srgbClr val="141969"/>
      </a:dk2>
      <a:lt2>
        <a:srgbClr val="E7E6E6"/>
      </a:lt2>
      <a:accent1>
        <a:srgbClr val="141969"/>
      </a:accent1>
      <a:accent2>
        <a:srgbClr val="6E46A0"/>
      </a:accent2>
      <a:accent3>
        <a:srgbClr val="5CC3B7"/>
      </a:accent3>
      <a:accent4>
        <a:srgbClr val="EE7027"/>
      </a:accent4>
      <a:accent5>
        <a:srgbClr val="D61C64"/>
      </a:accent5>
      <a:accent6>
        <a:srgbClr val="224430"/>
      </a:accent6>
      <a:hlink>
        <a:srgbClr val="5CC3B7"/>
      </a:hlink>
      <a:folHlink>
        <a:srgbClr val="6E46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æsentation3" id="{B4023BE3-3A91-403B-B369-E39D401E69ED}" vid="{A36B01A8-27A8-42BC-B0D2-73E72C1520C8}"/>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Nest_Delta</Template>
  <TotalTime>1706</TotalTime>
  <Words>3470</Words>
  <Application>Microsoft Office PowerPoint</Application>
  <PresentationFormat>Widescreen</PresentationFormat>
  <Paragraphs>250</Paragraphs>
  <Slides>13</Slides>
  <Notes>13</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13</vt:i4>
      </vt:variant>
    </vt:vector>
  </HeadingPairs>
  <TitlesOfParts>
    <vt:vector size="20" baseType="lpstr">
      <vt:lpstr>Arial</vt:lpstr>
      <vt:lpstr>Calibri</vt:lpstr>
      <vt:lpstr>Dreaming Outloud Pro</vt:lpstr>
      <vt:lpstr>Gill Sans MT</vt:lpstr>
      <vt:lpstr>KBH Tekst</vt:lpstr>
      <vt:lpstr>Times New Roman</vt:lpstr>
      <vt:lpstr>DNS_AalborgKommune</vt:lpstr>
      <vt:lpstr>Nest i dagtilbud PIXI Del 1 - Selvregulering</vt:lpstr>
      <vt:lpstr>Indhold</vt:lpstr>
      <vt:lpstr>Selvregulering</vt:lpstr>
      <vt:lpstr>Selvregulering</vt:lpstr>
      <vt:lpstr>Model for selvregulering</vt:lpstr>
      <vt:lpstr>Selvregulering</vt:lpstr>
      <vt:lpstr>Barriere for deltagelsesmuligheder i læringsmiljøet</vt:lpstr>
      <vt:lpstr>Støtte til selvregulering</vt:lpstr>
      <vt:lpstr>Den treenige hjerne</vt:lpstr>
      <vt:lpstr>Når selvregulering kræver ekstra hjælp</vt:lpstr>
      <vt:lpstr>Hejlskov-Urhskovs  stress-sårbarhedsmodel</vt:lpstr>
      <vt:lpstr>Det kommer ud af den blå lufT….. eller dråben der får bægeret til at flyde over?</vt:lpstr>
      <vt:lpstr>Fortsætter i del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Nest i dagtilbud PIXI</dc:title>
  <dc:creator>Pernille Bonderup Christensen</dc:creator>
  <cp:lastModifiedBy>Anne Thorndahl Børsting</cp:lastModifiedBy>
  <cp:revision>8</cp:revision>
  <dcterms:created xsi:type="dcterms:W3CDTF">2023-09-14T11:47:57Z</dcterms:created>
  <dcterms:modified xsi:type="dcterms:W3CDTF">2026-01-15T09:11:11Z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BackOfficeType">
    <vt:lpwstr>growBusiness Solutions</vt:lpwstr>
  </property>
  <property fmtid="{D5CDD505-2E9C-101B-9397-08002B2CF9AE}" pid="3" name="Server">
    <vt:lpwstr>edoc4:8080</vt:lpwstr>
  </property>
  <property fmtid="{D5CDD505-2E9C-101B-9397-08002B2CF9AE}" pid="4" name="Protocol">
    <vt:lpwstr>off</vt:lpwstr>
  </property>
  <property fmtid="{D5CDD505-2E9C-101B-9397-08002B2CF9AE}" pid="5" name="Site">
    <vt:lpwstr>/locator.aspx</vt:lpwstr>
  </property>
  <property fmtid="{D5CDD505-2E9C-101B-9397-08002B2CF9AE}" pid="6" name="FileID">
    <vt:lpwstr>30099928</vt:lpwstr>
  </property>
  <property fmtid="{D5CDD505-2E9C-101B-9397-08002B2CF9AE}" pid="7" name="VerID">
    <vt:lpwstr>0</vt:lpwstr>
  </property>
  <property fmtid="{D5CDD505-2E9C-101B-9397-08002B2CF9AE}" pid="8" name="FilePath">
    <vt:lpwstr>\\S199222\eDocUsers\work\aak\n1lpbc</vt:lpwstr>
  </property>
  <property fmtid="{D5CDD505-2E9C-101B-9397-08002B2CF9AE}" pid="9" name="FileName">
    <vt:lpwstr>2023-090808-3 PIXI - selvregulering 30099928_24699204_0.PPTX</vt:lpwstr>
  </property>
  <property fmtid="{D5CDD505-2E9C-101B-9397-08002B2CF9AE}" pid="10" name="FullFileName">
    <vt:lpwstr>\\S199222\eDocUsers\work\aak\n1lpbc\2023-090808-3 PIXI - selvregulering 30099928_24699204_0.PPTX</vt:lpwstr>
  </property>
  <property fmtid="{D5CDD505-2E9C-101B-9397-08002B2CF9AE}" pid="11" name="CloudStatistics_StoryID">
    <vt:lpwstr>f75e69e0-0767-4c02-857b-65a13542273c</vt:lpwstr>
  </property>
</Properties>
</file>